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Ranchers" panose="020B0903030202050004" pitchFamily="34" charset="0"/>
      <p:regular r:id="rId40"/>
    </p:embeddedFont>
    <p:embeddedFont>
      <p:font typeface="Sigmar One" pitchFamily="2" charset="77"/>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snapToObjects="1">
      <p:cViewPr varScale="1">
        <p:scale>
          <a:sx n="143" d="100"/>
          <a:sy n="143" d="100"/>
        </p:scale>
        <p:origin x="7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c462c728_2_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c462c728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1c462c728_2_10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1c462c728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c462c728_2_8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c462c728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277d6ff2a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277d6ff2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1c462c728_2_10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1c462c728_2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1c462c728_2_8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1c462c728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1c462c728_2_1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1c462c728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1c462c728_2_7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1c462c72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1c462c728_2_1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1c462c728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1c462c728_2_7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1c462c728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71be464abb_1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71be464ab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1c462c728_2_12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1c462c728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277d6ff2a_0_7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277d6ff2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c462c728_2_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1c462c728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277d6ff2a_0_9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277d6ff2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1c462c728_2_1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1c462c728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1c462c728_2_9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1c462c728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1c462c728_2_14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1c462c728_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1c462c728_2_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1c462c728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277d6ff2a_1_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7277d6ff2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1c462c728_2_16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1c462c728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9096b0d1f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9096b0d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1c462c728_4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1c462c72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1c462c728_4_4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1c462c728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1c462c728_4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1c462c728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1c462c728_4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1c462c728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71c462c728_4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71c462c728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1c462c728_4_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1c462c728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1c462c728_4_1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1c462c728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1c462c728_4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1c462c728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26d3573d6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26d3573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1c462c728_2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1c462c728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1c462c728_2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1c462c728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26d3573d6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26d3573d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275d785cf_1_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275d785c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1c462c728_2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1c462c728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583342"/>
            <a:ext cx="7772400" cy="1159856"/>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685800" y="2840054"/>
            <a:ext cx="7772400" cy="784738"/>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a:endParaRPr/>
          </a:p>
        </p:txBody>
      </p:sp>
      <p:sp>
        <p:nvSpPr>
          <p:cNvPr id="12" name="Google Shape;12;p2"/>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52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27" name="Google Shape;27;p6"/>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None/>
              <a:defRPr sz="3600" b="1">
                <a:solidFill>
                  <a:schemeClr val="dk1"/>
                </a:solidFill>
              </a:defRPr>
            </a:lvl1pPr>
            <a:lvl2pPr lvl="1">
              <a:spcBef>
                <a:spcPts val="0"/>
              </a:spcBef>
              <a:spcAft>
                <a:spcPts val="0"/>
              </a:spcAft>
              <a:buClr>
                <a:schemeClr val="dk1"/>
              </a:buClr>
              <a:buSzPts val="3600"/>
              <a:buNone/>
              <a:defRPr sz="3600" b="1">
                <a:solidFill>
                  <a:schemeClr val="dk1"/>
                </a:solidFill>
              </a:defRPr>
            </a:lvl2pPr>
            <a:lvl3pPr lvl="2">
              <a:spcBef>
                <a:spcPts val="0"/>
              </a:spcBef>
              <a:spcAft>
                <a:spcPts val="0"/>
              </a:spcAft>
              <a:buClr>
                <a:schemeClr val="dk1"/>
              </a:buClr>
              <a:buSzPts val="3600"/>
              <a:buNone/>
              <a:defRPr sz="3600" b="1">
                <a:solidFill>
                  <a:schemeClr val="dk1"/>
                </a:solidFill>
              </a:defRPr>
            </a:lvl3pPr>
            <a:lvl4pPr lvl="3">
              <a:spcBef>
                <a:spcPts val="0"/>
              </a:spcBef>
              <a:spcAft>
                <a:spcPts val="0"/>
              </a:spcAft>
              <a:buClr>
                <a:schemeClr val="dk1"/>
              </a:buClr>
              <a:buSzPts val="3600"/>
              <a:buNone/>
              <a:defRPr sz="3600" b="1">
                <a:solidFill>
                  <a:schemeClr val="dk1"/>
                </a:solidFill>
              </a:defRPr>
            </a:lvl4pPr>
            <a:lvl5pPr lvl="4">
              <a:spcBef>
                <a:spcPts val="0"/>
              </a:spcBef>
              <a:spcAft>
                <a:spcPts val="0"/>
              </a:spcAft>
              <a:buClr>
                <a:schemeClr val="dk1"/>
              </a:buClr>
              <a:buSzPts val="3600"/>
              <a:buNone/>
              <a:defRPr sz="3600" b="1">
                <a:solidFill>
                  <a:schemeClr val="dk1"/>
                </a:solidFill>
              </a:defRPr>
            </a:lvl5pPr>
            <a:lvl6pPr lvl="5">
              <a:spcBef>
                <a:spcPts val="0"/>
              </a:spcBef>
              <a:spcAft>
                <a:spcPts val="0"/>
              </a:spcAft>
              <a:buClr>
                <a:schemeClr val="dk1"/>
              </a:buClr>
              <a:buSzPts val="3600"/>
              <a:buNone/>
              <a:defRPr sz="3600" b="1">
                <a:solidFill>
                  <a:schemeClr val="dk1"/>
                </a:solidFill>
              </a:defRPr>
            </a:lvl6pPr>
            <a:lvl7pPr lvl="6">
              <a:spcBef>
                <a:spcPts val="0"/>
              </a:spcBef>
              <a:spcAft>
                <a:spcPts val="0"/>
              </a:spcAft>
              <a:buClr>
                <a:schemeClr val="dk1"/>
              </a:buClr>
              <a:buSzPts val="3600"/>
              <a:buNone/>
              <a:defRPr sz="3600" b="1">
                <a:solidFill>
                  <a:schemeClr val="dk1"/>
                </a:solidFill>
              </a:defRPr>
            </a:lvl7pPr>
            <a:lvl8pPr lvl="7">
              <a:spcBef>
                <a:spcPts val="0"/>
              </a:spcBef>
              <a:spcAft>
                <a:spcPts val="0"/>
              </a:spcAft>
              <a:buClr>
                <a:schemeClr val="dk1"/>
              </a:buClr>
              <a:buSzPts val="3600"/>
              <a:buNone/>
              <a:defRPr sz="3600" b="1">
                <a:solidFill>
                  <a:schemeClr val="dk1"/>
                </a:solidFill>
              </a:defRPr>
            </a:lvl8pPr>
            <a:lvl9pPr lvl="8">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Char char="●"/>
              <a:defRPr sz="3000">
                <a:solidFill>
                  <a:schemeClr val="dk1"/>
                </a:solidFill>
              </a:defRPr>
            </a:lvl1pPr>
            <a:lvl2pPr marL="914400" lvl="1" indent="-381000">
              <a:spcBef>
                <a:spcPts val="0"/>
              </a:spcBef>
              <a:spcAft>
                <a:spcPts val="0"/>
              </a:spcAft>
              <a:buClr>
                <a:schemeClr val="dk1"/>
              </a:buClr>
              <a:buSzPts val="2400"/>
              <a:buChar char="○"/>
              <a:defRPr sz="2400">
                <a:solidFill>
                  <a:schemeClr val="dk1"/>
                </a:solidFill>
              </a:defRPr>
            </a:lvl2pPr>
            <a:lvl3pPr marL="1371600" lvl="2" indent="-381000">
              <a:spcBef>
                <a:spcPts val="0"/>
              </a:spcBef>
              <a:spcAft>
                <a:spcPts val="0"/>
              </a:spcAft>
              <a:buClr>
                <a:schemeClr val="dk1"/>
              </a:buClr>
              <a:buSzPts val="2400"/>
              <a:buChar char="■"/>
              <a:defRPr sz="24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8" name="Google Shape;8;p1"/>
          <p:cNvSpPr txBox="1">
            <a:spLocks noGrp="1"/>
          </p:cNvSpPr>
          <p:nvPr>
            <p:ph type="sldNum" idx="12"/>
          </p:nvPr>
        </p:nvSpPr>
        <p:spPr>
          <a:xfrm>
            <a:off x="8556791" y="4749851"/>
            <a:ext cx="548700" cy="393525"/>
          </a:xfrm>
          <a:prstGeom prst="rect">
            <a:avLst/>
          </a:prstGeom>
          <a:noFill/>
          <a:ln>
            <a:noFill/>
          </a:ln>
        </p:spPr>
        <p:txBody>
          <a:bodyPr spcFirstLastPara="1" wrap="square" lIns="91425" tIns="91425" rIns="91425" bIns="91425" anchor="ctr"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31.xml"/><Relationship Id="rId7"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www.youtube.com/watch?v=lbsVnHAW6QM" TargetMode="External"/><Relationship Id="rId5" Type="http://schemas.openxmlformats.org/officeDocument/2006/relationships/image" Target="../media/image4.jpg"/><Relationship Id="rId4" Type="http://schemas.openxmlformats.org/officeDocument/2006/relationships/image" Target="../media/image16.gif"/><Relationship Id="rId9"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1.jpg"/><Relationship Id="rId7"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lbsVnHAW6QM" TargetMode="External"/><Relationship Id="rId4" Type="http://schemas.openxmlformats.org/officeDocument/2006/relationships/image" Target="../media/image22.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lbsVnHAW6QM" TargetMode="Externa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31.gif"/><Relationship Id="rId7"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youtube.com/watch?v=lbsVnHAW6QM" TargetMode="External"/><Relationship Id="rId5" Type="http://schemas.openxmlformats.org/officeDocument/2006/relationships/slide" Target="slide3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5.gif"/><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lbsVnHAW6QM" TargetMode="External"/><Relationship Id="rId4" Type="http://schemas.openxmlformats.org/officeDocument/2006/relationships/image" Target="../media/image36.gif"/></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gif"/></Relationships>
</file>

<file path=ppt/slides/_rels/slide24.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3.gif"/><Relationship Id="rId7"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lbsVnHAW6QM" TargetMode="External"/><Relationship Id="rId4" Type="http://schemas.openxmlformats.org/officeDocument/2006/relationships/slide" Target="slide35.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8.gif"/><Relationship Id="rId7"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lbsVnHAW6QM" TargetMode="External"/><Relationship Id="rId4" Type="http://schemas.openxmlformats.org/officeDocument/2006/relationships/slide" Target="slide36.xml"/></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gif"/></Relationships>
</file>

<file path=ppt/slides/_rels/slide28.xml.rels><?xml version="1.0" encoding="UTF-8" standalone="yes"?>
<Relationships xmlns="http://schemas.openxmlformats.org/package/2006/relationships"><Relationship Id="rId3" Type="http://schemas.openxmlformats.org/officeDocument/2006/relationships/hyperlink" Target="https://www.physeddepot.com/superhero-adventure.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8.gif"/></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twitter.com/PhysEdDepot"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teacherspayteachers.com/Store/Physed-Depot-Mike-Ginicola" TargetMode="External"/><Relationship Id="rId5" Type="http://schemas.openxmlformats.org/officeDocument/2006/relationships/hyperlink" Target="https://www.physeddepot.com/" TargetMode="External"/><Relationship Id="rId4" Type="http://schemas.openxmlformats.org/officeDocument/2006/relationships/hyperlink" Target="https://www.youtube.com/channel/UCmjwWTwgcERizKd2JLZ-qww?view_as=subscrib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6.gif"/><Relationship Id="rId7" Type="http://schemas.openxmlformats.org/officeDocument/2006/relationships/hyperlink" Target="http://www.youtube.com/watch?v=lbsVnHAW6Q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image" Target="../media/image7.gif"/><Relationship Id="rId10" Type="http://schemas.openxmlformats.org/officeDocument/2006/relationships/slide" Target="slide7.xml"/><Relationship Id="rId4" Type="http://schemas.openxmlformats.org/officeDocument/2006/relationships/image" Target="../media/image2.png"/><Relationship Id="rId9"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2.gif"/><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30.xml"/><Relationship Id="rId5" Type="http://schemas.openxmlformats.org/officeDocument/2006/relationships/image" Target="../media/image8.jpg"/><Relationship Id="rId4" Type="http://schemas.openxmlformats.org/officeDocument/2006/relationships/hyperlink" Target="http://www.youtube.com/watch?v=lbsVnHAW6QM" TargetMode="External"/><Relationship Id="rId9"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8">
            <a:hlinkClick r:id="" action="ppaction://hlinkshowjump?jump=nextslide"/>
          </p:cNvPr>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 name="Google Shape;35;p8"/>
          <p:cNvSpPr txBox="1"/>
          <p:nvPr/>
        </p:nvSpPr>
        <p:spPr>
          <a:xfrm>
            <a:off x="192487" y="64888"/>
            <a:ext cx="8772376" cy="1797750"/>
          </a:xfrm>
          <a:prstGeom prst="rect">
            <a:avLst/>
          </a:prstGeom>
          <a:solidFill>
            <a:srgbClr val="F3C4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400">
                <a:latin typeface="Ranchers"/>
                <a:ea typeface="Ranchers"/>
                <a:cs typeface="Ranchers"/>
                <a:sym typeface="Ranchers"/>
              </a:rPr>
              <a:t>*Kids Quest*</a:t>
            </a:r>
            <a:endParaRPr sz="5400">
              <a:latin typeface="Ranchers"/>
              <a:ea typeface="Ranchers"/>
              <a:cs typeface="Ranchers"/>
              <a:sym typeface="Ranchers"/>
            </a:endParaRPr>
          </a:p>
          <a:p>
            <a:pPr marL="0" lvl="0" indent="0" algn="ctr" rtl="0">
              <a:spcBef>
                <a:spcPts val="0"/>
              </a:spcBef>
              <a:spcAft>
                <a:spcPts val="0"/>
              </a:spcAft>
              <a:buNone/>
            </a:pPr>
            <a:r>
              <a:rPr lang="en" sz="5400">
                <a:latin typeface="Ranchers"/>
                <a:ea typeface="Ranchers"/>
                <a:cs typeface="Ranchers"/>
                <a:sym typeface="Ranchers"/>
              </a:rPr>
              <a:t>Harry Potter Adventure</a:t>
            </a:r>
            <a:endParaRPr sz="5400">
              <a:latin typeface="Ranchers"/>
              <a:ea typeface="Ranchers"/>
              <a:cs typeface="Ranchers"/>
              <a:sym typeface="Ranchers"/>
            </a:endParaRPr>
          </a:p>
        </p:txBody>
      </p:sp>
      <p:sp>
        <p:nvSpPr>
          <p:cNvPr id="37" name="Google Shape;37;p8">
            <a:hlinkClick r:id="" action="ppaction://hlinkshowjump?jump=nextslide"/>
          </p:cNvPr>
          <p:cNvSpPr/>
          <p:nvPr/>
        </p:nvSpPr>
        <p:spPr>
          <a:xfrm>
            <a:off x="2755800" y="3834212"/>
            <a:ext cx="3632400" cy="1244400"/>
          </a:xfrm>
          <a:prstGeom prst="bevel">
            <a:avLst>
              <a:gd name="adj" fmla="val 12500"/>
            </a:avLst>
          </a:prstGeom>
          <a:solidFill>
            <a:srgbClr val="F5F5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Sigmar One"/>
                <a:ea typeface="Sigmar One"/>
                <a:cs typeface="Sigmar One"/>
                <a:sym typeface="Sigmar One"/>
              </a:rPr>
              <a:t>Click “Present” in the top right to begin, then click here!</a:t>
            </a:r>
            <a:endParaRPr sz="1800" dirty="0">
              <a:latin typeface="Sigmar One"/>
              <a:ea typeface="Sigmar One"/>
              <a:cs typeface="Sigmar One"/>
              <a:sym typeface="Sigmar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173850" y="2823900"/>
            <a:ext cx="3687576" cy="2006250"/>
          </a:xfrm>
          <a:prstGeom prst="rect">
            <a:avLst/>
          </a:prstGeom>
          <a:noFill/>
          <a:ln>
            <a:noFill/>
          </a:ln>
        </p:spPr>
      </p:pic>
      <p:sp>
        <p:nvSpPr>
          <p:cNvPr id="123" name="Google Shape;123;p17"/>
          <p:cNvSpPr txBox="1">
            <a:spLocks noGrp="1"/>
          </p:cNvSpPr>
          <p:nvPr>
            <p:ph type="title"/>
          </p:nvPr>
        </p:nvSpPr>
        <p:spPr>
          <a:xfrm>
            <a:off x="3617250" y="198750"/>
            <a:ext cx="5406300" cy="4631400"/>
          </a:xfrm>
          <a:prstGeom prst="rect">
            <a:avLst/>
          </a:prstGeom>
          <a:solidFill>
            <a:srgbClr val="F1C232"/>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recall the ability to lower yourself, and by beating Snape’s test, he begrudgingly gives you a backhanded compliment.</a:t>
            </a:r>
            <a:br>
              <a:rPr lang="en" sz="2400" b="0">
                <a:latin typeface="Sigmar One"/>
                <a:ea typeface="Sigmar One"/>
                <a:cs typeface="Sigmar One"/>
                <a:sym typeface="Sigmar One"/>
              </a:rPr>
            </a:br>
            <a:endParaRPr sz="9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hear a call for “Help!” from Hermione. You race off towards her! When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get to the magical creatures classroom, you see a rather large acromantula! </a:t>
            </a:r>
            <a:endParaRPr sz="2400">
              <a:latin typeface="Sigmar One"/>
              <a:ea typeface="Sigmar One"/>
              <a:cs typeface="Sigmar One"/>
              <a:sym typeface="Sigmar One"/>
            </a:endParaRPr>
          </a:p>
        </p:txBody>
      </p:sp>
      <p:pic>
        <p:nvPicPr>
          <p:cNvPr id="124" name="Google Shape;124;p17"/>
          <p:cNvPicPr preferRelativeResize="0"/>
          <p:nvPr/>
        </p:nvPicPr>
        <p:blipFill>
          <a:blip r:embed="rId4">
            <a:alphaModFix/>
          </a:blip>
          <a:stretch>
            <a:fillRect/>
          </a:stretch>
        </p:blipFill>
        <p:spPr>
          <a:xfrm>
            <a:off x="197750" y="-606425"/>
            <a:ext cx="3868975" cy="3315525"/>
          </a:xfrm>
          <a:prstGeom prst="rect">
            <a:avLst/>
          </a:prstGeom>
          <a:noFill/>
          <a:ln>
            <a:noFill/>
          </a:ln>
        </p:spPr>
      </p:pic>
      <p:sp>
        <p:nvSpPr>
          <p:cNvPr id="125" name="Google Shape;125;p17">
            <a:hlinkClick r:id="" action="ppaction://hlinkshowjump?jump=nextslide"/>
          </p:cNvPr>
          <p:cNvSpPr/>
          <p:nvPr/>
        </p:nvSpPr>
        <p:spPr>
          <a:xfrm>
            <a:off x="975350" y="2007150"/>
            <a:ext cx="1794600" cy="740100"/>
          </a:xfrm>
          <a:prstGeom prst="bevel">
            <a:avLst>
              <a:gd name="adj" fmla="val 12500"/>
            </a:avLst>
          </a:prstGeom>
          <a:solidFill>
            <a:srgbClr val="F5F5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Continue</a:t>
            </a:r>
            <a:endParaRPr sz="1800">
              <a:latin typeface="Sigmar One"/>
              <a:ea typeface="Sigmar One"/>
              <a:cs typeface="Sigmar One"/>
              <a:sym typeface="Sigmar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a:hlinkClick r:id="rId3" action="ppaction://hlinksldjump"/>
          </p:cNvPr>
          <p:cNvPicPr preferRelativeResize="0"/>
          <p:nvPr/>
        </p:nvPicPr>
        <p:blipFill>
          <a:blip r:embed="rId4">
            <a:alphaModFix/>
          </a:blip>
          <a:stretch>
            <a:fillRect/>
          </a:stretch>
        </p:blipFill>
        <p:spPr>
          <a:xfrm>
            <a:off x="-625650" y="1236275"/>
            <a:ext cx="4615449" cy="2670975"/>
          </a:xfrm>
          <a:prstGeom prst="rect">
            <a:avLst/>
          </a:prstGeom>
          <a:noFill/>
          <a:ln>
            <a:noFill/>
          </a:ln>
        </p:spPr>
      </p:pic>
      <p:pic>
        <p:nvPicPr>
          <p:cNvPr id="131" name="Google Shape;131;p18"/>
          <p:cNvPicPr preferRelativeResize="0"/>
          <p:nvPr/>
        </p:nvPicPr>
        <p:blipFill>
          <a:blip r:embed="rId5">
            <a:alphaModFix/>
          </a:blip>
          <a:stretch>
            <a:fillRect/>
          </a:stretch>
        </p:blipFill>
        <p:spPr>
          <a:xfrm rot="-3133804">
            <a:off x="3887126" y="3373617"/>
            <a:ext cx="739697" cy="1213089"/>
          </a:xfrm>
          <a:prstGeom prst="rect">
            <a:avLst/>
          </a:prstGeom>
          <a:noFill/>
          <a:ln>
            <a:noFill/>
          </a:ln>
        </p:spPr>
      </p:pic>
      <p:sp>
        <p:nvSpPr>
          <p:cNvPr id="132" name="Google Shape;132;p18"/>
          <p:cNvSpPr txBox="1">
            <a:spLocks noGrp="1"/>
          </p:cNvSpPr>
          <p:nvPr>
            <p:ph type="title"/>
          </p:nvPr>
        </p:nvSpPr>
        <p:spPr>
          <a:xfrm>
            <a:off x="119025" y="126400"/>
            <a:ext cx="6027000" cy="1006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700" b="0">
                <a:latin typeface="Sigmar One"/>
                <a:ea typeface="Sigmar One"/>
                <a:cs typeface="Sigmar One"/>
                <a:sym typeface="Sigmar One"/>
              </a:rPr>
              <a:t>The acromantula is about to attack. What do you do</a:t>
            </a:r>
            <a:r>
              <a:rPr lang="en" sz="3000" b="0">
                <a:latin typeface="Sigmar One"/>
                <a:ea typeface="Sigmar One"/>
                <a:cs typeface="Sigmar One"/>
                <a:sym typeface="Sigmar One"/>
              </a:rPr>
              <a:t>?</a:t>
            </a:r>
            <a:endParaRPr sz="3000">
              <a:latin typeface="Sigmar One"/>
              <a:ea typeface="Sigmar One"/>
              <a:cs typeface="Sigmar One"/>
              <a:sym typeface="Sigmar One"/>
            </a:endParaRPr>
          </a:p>
        </p:txBody>
      </p:sp>
      <p:sp>
        <p:nvSpPr>
          <p:cNvPr id="133" name="Google Shape;133;p18">
            <a:hlinkClick r:id="" action="ppaction://hlinkshowjump?jump=nextslide"/>
          </p:cNvPr>
          <p:cNvSpPr/>
          <p:nvPr/>
        </p:nvSpPr>
        <p:spPr>
          <a:xfrm>
            <a:off x="5940775" y="4134725"/>
            <a:ext cx="2957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Wand: disappearus! </a:t>
            </a:r>
            <a:endParaRPr sz="2400">
              <a:latin typeface="Sigmar One"/>
              <a:ea typeface="Sigmar One"/>
              <a:cs typeface="Sigmar One"/>
              <a:sym typeface="Sigmar One"/>
            </a:endParaRPr>
          </a:p>
        </p:txBody>
      </p:sp>
      <p:sp>
        <p:nvSpPr>
          <p:cNvPr id="134" name="Google Shape;134;p18">
            <a:hlinkClick r:id="rId3" action="ppaction://hlinksldjump"/>
          </p:cNvPr>
          <p:cNvSpPr/>
          <p:nvPr/>
        </p:nvSpPr>
        <p:spPr>
          <a:xfrm>
            <a:off x="160250" y="4134725"/>
            <a:ext cx="23199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Sigmar One"/>
                <a:ea typeface="Sigmar One"/>
                <a:cs typeface="Sigmar One"/>
                <a:sym typeface="Sigmar One"/>
              </a:rPr>
              <a:t>Throw a sword at it!</a:t>
            </a:r>
            <a:endParaRPr sz="2000">
              <a:latin typeface="Sigmar One"/>
              <a:ea typeface="Sigmar One"/>
              <a:cs typeface="Sigmar One"/>
              <a:sym typeface="Sigmar One"/>
            </a:endParaRPr>
          </a:p>
        </p:txBody>
      </p:sp>
      <p:pic>
        <p:nvPicPr>
          <p:cNvPr id="135" name="Google Shape;135;p18" descr="30 Seconds Countdown Timer with Music.&#10;&#10;If you are looking another timer, you can search it on my channel.&#10;&#10;Music:&#10;Tobu - Hope [NCS Release]" title="30 Seconds Countdown Timer">
            <a:hlinkClick r:id="rId6"/>
          </p:cNvPr>
          <p:cNvPicPr preferRelativeResize="0"/>
          <p:nvPr/>
        </p:nvPicPr>
        <p:blipFill>
          <a:blip r:embed="rId7">
            <a:alphaModFix/>
          </a:blip>
          <a:stretch>
            <a:fillRect/>
          </a:stretch>
        </p:blipFill>
        <p:spPr>
          <a:xfrm>
            <a:off x="3121200" y="1219350"/>
            <a:ext cx="2742550" cy="2207100"/>
          </a:xfrm>
          <a:prstGeom prst="rect">
            <a:avLst/>
          </a:prstGeom>
          <a:noFill/>
          <a:ln>
            <a:noFill/>
          </a:ln>
        </p:spPr>
      </p:pic>
      <p:pic>
        <p:nvPicPr>
          <p:cNvPr id="136" name="Google Shape;136;p18"/>
          <p:cNvPicPr preferRelativeResize="0"/>
          <p:nvPr/>
        </p:nvPicPr>
        <p:blipFill>
          <a:blip r:embed="rId8">
            <a:alphaModFix/>
          </a:blip>
          <a:stretch>
            <a:fillRect/>
          </a:stretch>
        </p:blipFill>
        <p:spPr>
          <a:xfrm>
            <a:off x="6385775" y="-152400"/>
            <a:ext cx="2148625" cy="1457575"/>
          </a:xfrm>
          <a:prstGeom prst="rect">
            <a:avLst/>
          </a:prstGeom>
          <a:noFill/>
          <a:ln>
            <a:noFill/>
          </a:ln>
        </p:spPr>
      </p:pic>
      <p:sp>
        <p:nvSpPr>
          <p:cNvPr id="137" name="Google Shape;137;p18">
            <a:hlinkClick r:id="" action="ppaction://hlinkshowjump?jump=nextslide"/>
          </p:cNvPr>
          <p:cNvSpPr/>
          <p:nvPr/>
        </p:nvSpPr>
        <p:spPr>
          <a:xfrm>
            <a:off x="3360175" y="4134725"/>
            <a:ext cx="17226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Girding</a:t>
            </a:r>
            <a:endParaRPr sz="2200">
              <a:latin typeface="Sigmar One"/>
              <a:ea typeface="Sigmar One"/>
              <a:cs typeface="Sigmar One"/>
              <a:sym typeface="Sigmar One"/>
            </a:endParaRPr>
          </a:p>
          <a:p>
            <a:pPr marL="0" lvl="0" indent="0" algn="ctr" rtl="0">
              <a:spcBef>
                <a:spcPts val="0"/>
              </a:spcBef>
              <a:spcAft>
                <a:spcPts val="0"/>
              </a:spcAft>
              <a:buNone/>
            </a:pPr>
            <a:r>
              <a:rPr lang="en" sz="2200">
                <a:latin typeface="Sigmar One"/>
                <a:ea typeface="Sigmar One"/>
                <a:cs typeface="Sigmar One"/>
                <a:sym typeface="Sigmar One"/>
              </a:rPr>
              <a:t>potion</a:t>
            </a:r>
            <a:endParaRPr sz="2200">
              <a:latin typeface="Sigmar One"/>
              <a:ea typeface="Sigmar One"/>
              <a:cs typeface="Sigmar One"/>
              <a:sym typeface="Sigmar One"/>
            </a:endParaRPr>
          </a:p>
        </p:txBody>
      </p:sp>
      <p:sp>
        <p:nvSpPr>
          <p:cNvPr id="138" name="Google Shape;138;p18"/>
          <p:cNvSpPr txBox="1"/>
          <p:nvPr/>
        </p:nvSpPr>
        <p:spPr>
          <a:xfrm>
            <a:off x="2504925" y="427602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
        <p:nvSpPr>
          <p:cNvPr id="139" name="Google Shape;139;p18"/>
          <p:cNvSpPr txBox="1"/>
          <p:nvPr/>
        </p:nvSpPr>
        <p:spPr>
          <a:xfrm>
            <a:off x="5092663" y="427602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140" name="Google Shape;140;p18"/>
          <p:cNvPicPr preferRelativeResize="0"/>
          <p:nvPr/>
        </p:nvPicPr>
        <p:blipFill>
          <a:blip r:embed="rId9">
            <a:alphaModFix/>
          </a:blip>
          <a:stretch>
            <a:fillRect/>
          </a:stretch>
        </p:blipFill>
        <p:spPr>
          <a:xfrm>
            <a:off x="5868850" y="1212488"/>
            <a:ext cx="3182475" cy="28426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5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211800" y="328025"/>
            <a:ext cx="6112500" cy="4321800"/>
          </a:xfrm>
          <a:prstGeom prst="rect">
            <a:avLst/>
          </a:prstGeom>
          <a:solidFill>
            <a:srgbClr val="D9EAD3"/>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point your wand and say “Disappearus!” and nothing happens. Ron shrieks as it gets closer! Hermione says to focus! You try again and the Spider goes *poof*! You saved the class!</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No time to rest, you hear a strange voice calling for you to follow it. You feel like you should listen...   </a:t>
            </a:r>
            <a:endParaRPr sz="2400">
              <a:latin typeface="Sigmar One"/>
              <a:ea typeface="Sigmar One"/>
              <a:cs typeface="Sigmar One"/>
              <a:sym typeface="Sigmar One"/>
            </a:endParaRPr>
          </a:p>
        </p:txBody>
      </p:sp>
      <p:sp>
        <p:nvSpPr>
          <p:cNvPr id="146" name="Google Shape;146;p19">
            <a:hlinkClick r:id="" action="ppaction://hlinkshowjump?jump=nextslide"/>
          </p:cNvPr>
          <p:cNvSpPr/>
          <p:nvPr/>
        </p:nvSpPr>
        <p:spPr>
          <a:xfrm>
            <a:off x="6874688" y="3776488"/>
            <a:ext cx="1594800" cy="740100"/>
          </a:xfrm>
          <a:prstGeom prst="bevel">
            <a:avLst>
              <a:gd name="adj" fmla="val 12500"/>
            </a:avLst>
          </a:prstGeom>
          <a:solidFill>
            <a:srgbClr val="F5F5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47" name="Google Shape;147;p19"/>
          <p:cNvPicPr preferRelativeResize="0"/>
          <p:nvPr/>
        </p:nvPicPr>
        <p:blipFill>
          <a:blip r:embed="rId3">
            <a:alphaModFix/>
          </a:blip>
          <a:stretch>
            <a:fillRect/>
          </a:stretch>
        </p:blipFill>
        <p:spPr>
          <a:xfrm>
            <a:off x="6560525" y="435675"/>
            <a:ext cx="2390775" cy="3090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135600" y="228850"/>
            <a:ext cx="5473500" cy="3739500"/>
          </a:xfrm>
          <a:prstGeom prst="rect">
            <a:avLst/>
          </a:prstGeom>
          <a:solidFill>
            <a:srgbClr val="D9EAD3"/>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follow the voice and find out that it’s Moaning Myrtle down a side hallway. She says Hagrid’s in trouble and needs your help by his house! You rush there as fast as you can, and find him being attacked by a werewolf! “Help me Harry!”   </a:t>
            </a:r>
            <a:endParaRPr sz="2400">
              <a:latin typeface="Sigmar One"/>
              <a:ea typeface="Sigmar One"/>
              <a:cs typeface="Sigmar One"/>
              <a:sym typeface="Sigmar One"/>
            </a:endParaRPr>
          </a:p>
        </p:txBody>
      </p:sp>
      <p:sp>
        <p:nvSpPr>
          <p:cNvPr id="153" name="Google Shape;153;p20">
            <a:hlinkClick r:id="" action="ppaction://hlinkshowjump?jump=nextslide"/>
          </p:cNvPr>
          <p:cNvSpPr/>
          <p:nvPr/>
        </p:nvSpPr>
        <p:spPr>
          <a:xfrm>
            <a:off x="4014300" y="4097213"/>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54" name="Google Shape;154;p20"/>
          <p:cNvPicPr preferRelativeResize="0"/>
          <p:nvPr/>
        </p:nvPicPr>
        <p:blipFill>
          <a:blip r:embed="rId3">
            <a:alphaModFix/>
          </a:blip>
          <a:stretch>
            <a:fillRect/>
          </a:stretch>
        </p:blipFill>
        <p:spPr>
          <a:xfrm>
            <a:off x="5775575" y="267000"/>
            <a:ext cx="2930425" cy="1774525"/>
          </a:xfrm>
          <a:prstGeom prst="rect">
            <a:avLst/>
          </a:prstGeom>
          <a:noFill/>
          <a:ln w="9525" cap="flat" cmpd="sng">
            <a:solidFill>
              <a:srgbClr val="000000"/>
            </a:solidFill>
            <a:prstDash val="solid"/>
            <a:round/>
            <a:headEnd type="none" w="sm" len="sm"/>
            <a:tailEnd type="none" w="sm" len="sm"/>
          </a:ln>
        </p:spPr>
      </p:pic>
      <p:pic>
        <p:nvPicPr>
          <p:cNvPr id="155" name="Google Shape;155;p20"/>
          <p:cNvPicPr preferRelativeResize="0"/>
          <p:nvPr/>
        </p:nvPicPr>
        <p:blipFill>
          <a:blip r:embed="rId4">
            <a:alphaModFix/>
          </a:blip>
          <a:stretch>
            <a:fillRect/>
          </a:stretch>
        </p:blipFill>
        <p:spPr>
          <a:xfrm>
            <a:off x="5883125" y="2217950"/>
            <a:ext cx="2603000" cy="26193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a:blip r:embed="rId3">
            <a:alphaModFix/>
          </a:blip>
          <a:stretch>
            <a:fillRect/>
          </a:stretch>
        </p:blipFill>
        <p:spPr>
          <a:xfrm>
            <a:off x="4216325" y="557078"/>
            <a:ext cx="1100225" cy="1285250"/>
          </a:xfrm>
          <a:prstGeom prst="rect">
            <a:avLst/>
          </a:prstGeom>
          <a:noFill/>
          <a:ln>
            <a:noFill/>
          </a:ln>
        </p:spPr>
      </p:pic>
      <p:pic>
        <p:nvPicPr>
          <p:cNvPr id="161" name="Google Shape;161;p21"/>
          <p:cNvPicPr preferRelativeResize="0"/>
          <p:nvPr/>
        </p:nvPicPr>
        <p:blipFill>
          <a:blip r:embed="rId4">
            <a:alphaModFix/>
          </a:blip>
          <a:stretch>
            <a:fillRect/>
          </a:stretch>
        </p:blipFill>
        <p:spPr>
          <a:xfrm>
            <a:off x="4639800" y="85150"/>
            <a:ext cx="1899000" cy="1899000"/>
          </a:xfrm>
          <a:prstGeom prst="rect">
            <a:avLst/>
          </a:prstGeom>
          <a:noFill/>
          <a:ln>
            <a:noFill/>
          </a:ln>
        </p:spPr>
      </p:pic>
      <p:pic>
        <p:nvPicPr>
          <p:cNvPr id="162" name="Google Shape;162;p21"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3186000" y="1711175"/>
            <a:ext cx="2870250" cy="2022500"/>
          </a:xfrm>
          <a:prstGeom prst="rect">
            <a:avLst/>
          </a:prstGeom>
          <a:noFill/>
          <a:ln>
            <a:noFill/>
          </a:ln>
        </p:spPr>
      </p:pic>
      <p:sp>
        <p:nvSpPr>
          <p:cNvPr id="163" name="Google Shape;163;p21">
            <a:hlinkClick r:id="" action="ppaction://hlinkshowjump?jump=nextslide"/>
          </p:cNvPr>
          <p:cNvSpPr/>
          <p:nvPr/>
        </p:nvSpPr>
        <p:spPr>
          <a:xfrm>
            <a:off x="1030225" y="4012350"/>
            <a:ext cx="2650200" cy="9447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Use Wolfsbane!</a:t>
            </a:r>
            <a:endParaRPr sz="1800">
              <a:latin typeface="Sigmar One"/>
              <a:ea typeface="Sigmar One"/>
              <a:cs typeface="Sigmar One"/>
              <a:sym typeface="Sigmar One"/>
            </a:endParaRPr>
          </a:p>
        </p:txBody>
      </p:sp>
      <p:sp>
        <p:nvSpPr>
          <p:cNvPr id="164" name="Google Shape;164;p21">
            <a:hlinkClick r:id="rId7" action="ppaction://hlinksldjump"/>
          </p:cNvPr>
          <p:cNvSpPr/>
          <p:nvPr/>
        </p:nvSpPr>
        <p:spPr>
          <a:xfrm>
            <a:off x="5316550" y="4030200"/>
            <a:ext cx="2964000" cy="9090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Wand: Disappearus! </a:t>
            </a:r>
            <a:endParaRPr sz="2400">
              <a:latin typeface="Sigmar One"/>
              <a:ea typeface="Sigmar One"/>
              <a:cs typeface="Sigmar One"/>
              <a:sym typeface="Sigmar One"/>
            </a:endParaRPr>
          </a:p>
        </p:txBody>
      </p:sp>
      <p:sp>
        <p:nvSpPr>
          <p:cNvPr id="165" name="Google Shape;165;p21"/>
          <p:cNvSpPr txBox="1">
            <a:spLocks noGrp="1"/>
          </p:cNvSpPr>
          <p:nvPr>
            <p:ph type="title"/>
          </p:nvPr>
        </p:nvSpPr>
        <p:spPr>
          <a:xfrm>
            <a:off x="103775" y="85150"/>
            <a:ext cx="4360500" cy="10443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How can you stop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werewolf!?</a:t>
            </a:r>
            <a:endParaRPr sz="3000">
              <a:latin typeface="Sigmar One"/>
              <a:ea typeface="Sigmar One"/>
              <a:cs typeface="Sigmar One"/>
              <a:sym typeface="Sigmar One"/>
            </a:endParaRPr>
          </a:p>
        </p:txBody>
      </p:sp>
      <p:sp>
        <p:nvSpPr>
          <p:cNvPr id="166" name="Google Shape;166;p21"/>
          <p:cNvSpPr txBox="1"/>
          <p:nvPr/>
        </p:nvSpPr>
        <p:spPr>
          <a:xfrm>
            <a:off x="4089313" y="4125400"/>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167" name="Google Shape;167;p21"/>
          <p:cNvPicPr preferRelativeResize="0"/>
          <p:nvPr/>
        </p:nvPicPr>
        <p:blipFill>
          <a:blip r:embed="rId8">
            <a:alphaModFix/>
          </a:blip>
          <a:stretch>
            <a:fillRect/>
          </a:stretch>
        </p:blipFill>
        <p:spPr>
          <a:xfrm>
            <a:off x="143425" y="1231650"/>
            <a:ext cx="2870250" cy="2678500"/>
          </a:xfrm>
          <a:prstGeom prst="rect">
            <a:avLst/>
          </a:prstGeom>
          <a:noFill/>
          <a:ln>
            <a:noFill/>
          </a:ln>
        </p:spPr>
      </p:pic>
      <p:pic>
        <p:nvPicPr>
          <p:cNvPr id="168" name="Google Shape;168;p21"/>
          <p:cNvPicPr preferRelativeResize="0"/>
          <p:nvPr/>
        </p:nvPicPr>
        <p:blipFill>
          <a:blip r:embed="rId9">
            <a:alphaModFix/>
          </a:blip>
          <a:stretch>
            <a:fillRect/>
          </a:stretch>
        </p:blipFill>
        <p:spPr>
          <a:xfrm>
            <a:off x="6173725" y="1231650"/>
            <a:ext cx="2815950" cy="2618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132300" y="114375"/>
            <a:ext cx="6651900" cy="22020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The werewolf regains its human thoughts, and apologizes for what she did! She runs off ashamed. Hagrid thanks you!</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Where do you want to go next? </a:t>
            </a:r>
            <a:endParaRPr sz="2400" b="0">
              <a:latin typeface="Sigmar One"/>
              <a:ea typeface="Sigmar One"/>
              <a:cs typeface="Sigmar One"/>
              <a:sym typeface="Sigmar One"/>
            </a:endParaRPr>
          </a:p>
        </p:txBody>
      </p:sp>
      <p:sp>
        <p:nvSpPr>
          <p:cNvPr id="174" name="Google Shape;174;p22">
            <a:hlinkClick r:id="" action="ppaction://hlinkshowjump?jump=nextslide"/>
          </p:cNvPr>
          <p:cNvSpPr/>
          <p:nvPr/>
        </p:nvSpPr>
        <p:spPr>
          <a:xfrm>
            <a:off x="5914775" y="419832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To the</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Library</a:t>
            </a:r>
            <a:endParaRPr sz="1800">
              <a:latin typeface="Sigmar One"/>
              <a:ea typeface="Sigmar One"/>
              <a:cs typeface="Sigmar One"/>
              <a:sym typeface="Sigmar One"/>
            </a:endParaRPr>
          </a:p>
        </p:txBody>
      </p:sp>
      <p:pic>
        <p:nvPicPr>
          <p:cNvPr id="175" name="Google Shape;175;p22"/>
          <p:cNvPicPr preferRelativeResize="0"/>
          <p:nvPr/>
        </p:nvPicPr>
        <p:blipFill>
          <a:blip r:embed="rId3">
            <a:alphaModFix/>
          </a:blip>
          <a:stretch>
            <a:fillRect/>
          </a:stretch>
        </p:blipFill>
        <p:spPr>
          <a:xfrm>
            <a:off x="7585660" y="274699"/>
            <a:ext cx="1432090" cy="1672925"/>
          </a:xfrm>
          <a:prstGeom prst="rect">
            <a:avLst/>
          </a:prstGeom>
          <a:noFill/>
          <a:ln>
            <a:noFill/>
          </a:ln>
        </p:spPr>
      </p:pic>
      <p:sp>
        <p:nvSpPr>
          <p:cNvPr id="176" name="Google Shape;176;p22"/>
          <p:cNvSpPr/>
          <p:nvPr/>
        </p:nvSpPr>
        <p:spPr>
          <a:xfrm>
            <a:off x="6868175" y="702075"/>
            <a:ext cx="1213200" cy="614700"/>
          </a:xfrm>
          <a:prstGeom prst="wedgeRectCallout">
            <a:avLst>
              <a:gd name="adj1" fmla="val 69556"/>
              <a:gd name="adj2" fmla="val -41522"/>
            </a:avLst>
          </a:prstGeom>
          <a:solidFill>
            <a:srgbClr val="F3F3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Sigmar One"/>
                <a:ea typeface="Sigmar One"/>
                <a:cs typeface="Sigmar One"/>
                <a:sym typeface="Sigmar One"/>
              </a:rPr>
              <a:t>Thanks Harry!</a:t>
            </a:r>
            <a:endParaRPr sz="1800">
              <a:latin typeface="Sigmar One"/>
              <a:ea typeface="Sigmar One"/>
              <a:cs typeface="Sigmar One"/>
              <a:sym typeface="Sigmar One"/>
            </a:endParaRPr>
          </a:p>
        </p:txBody>
      </p:sp>
      <p:sp>
        <p:nvSpPr>
          <p:cNvPr id="177" name="Google Shape;177;p22">
            <a:hlinkClick r:id="" action="ppaction://hlinkshowjump?jump=nextslide"/>
          </p:cNvPr>
          <p:cNvSpPr/>
          <p:nvPr/>
        </p:nvSpPr>
        <p:spPr>
          <a:xfrm>
            <a:off x="1525650" y="4217900"/>
            <a:ext cx="19230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Your room</a:t>
            </a:r>
            <a:endParaRPr sz="1800">
              <a:latin typeface="Sigmar One"/>
              <a:ea typeface="Sigmar One"/>
              <a:cs typeface="Sigmar One"/>
              <a:sym typeface="Sigmar One"/>
            </a:endParaRPr>
          </a:p>
        </p:txBody>
      </p:sp>
      <p:sp>
        <p:nvSpPr>
          <p:cNvPr id="178" name="Google Shape;178;p22"/>
          <p:cNvSpPr txBox="1"/>
          <p:nvPr/>
        </p:nvSpPr>
        <p:spPr>
          <a:xfrm>
            <a:off x="4194588" y="431322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179" name="Google Shape;179;p22"/>
          <p:cNvPicPr preferRelativeResize="0"/>
          <p:nvPr/>
        </p:nvPicPr>
        <p:blipFill>
          <a:blip r:embed="rId4">
            <a:alphaModFix/>
          </a:blip>
          <a:stretch>
            <a:fillRect/>
          </a:stretch>
        </p:blipFill>
        <p:spPr>
          <a:xfrm>
            <a:off x="1083301" y="2438350"/>
            <a:ext cx="2711120" cy="1672928"/>
          </a:xfrm>
          <a:prstGeom prst="rect">
            <a:avLst/>
          </a:prstGeom>
          <a:noFill/>
          <a:ln w="19050" cap="flat" cmpd="sng">
            <a:solidFill>
              <a:srgbClr val="000000"/>
            </a:solidFill>
            <a:prstDash val="solid"/>
            <a:round/>
            <a:headEnd type="none" w="sm" len="sm"/>
            <a:tailEnd type="none" w="sm" len="sm"/>
          </a:ln>
        </p:spPr>
      </p:pic>
      <p:pic>
        <p:nvPicPr>
          <p:cNvPr id="180" name="Google Shape;180;p22"/>
          <p:cNvPicPr preferRelativeResize="0"/>
          <p:nvPr/>
        </p:nvPicPr>
        <p:blipFill>
          <a:blip r:embed="rId5">
            <a:alphaModFix/>
          </a:blip>
          <a:stretch>
            <a:fillRect/>
          </a:stretch>
        </p:blipFill>
        <p:spPr>
          <a:xfrm>
            <a:off x="5303175" y="2420888"/>
            <a:ext cx="2711125" cy="16729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a:blip r:embed="rId3">
            <a:alphaModFix/>
          </a:blip>
          <a:stretch>
            <a:fillRect/>
          </a:stretch>
        </p:blipFill>
        <p:spPr>
          <a:xfrm>
            <a:off x="5791350" y="1835875"/>
            <a:ext cx="3119825" cy="2727650"/>
          </a:xfrm>
          <a:prstGeom prst="rect">
            <a:avLst/>
          </a:prstGeom>
          <a:noFill/>
          <a:ln>
            <a:noFill/>
          </a:ln>
        </p:spPr>
      </p:pic>
      <p:pic>
        <p:nvPicPr>
          <p:cNvPr id="186" name="Google Shape;186;p23"/>
          <p:cNvPicPr preferRelativeResize="0"/>
          <p:nvPr/>
        </p:nvPicPr>
        <p:blipFill>
          <a:blip r:embed="rId4">
            <a:alphaModFix/>
          </a:blip>
          <a:stretch>
            <a:fillRect/>
          </a:stretch>
        </p:blipFill>
        <p:spPr>
          <a:xfrm>
            <a:off x="228600" y="1576325"/>
            <a:ext cx="2540100" cy="2910775"/>
          </a:xfrm>
          <a:prstGeom prst="rect">
            <a:avLst/>
          </a:prstGeom>
          <a:noFill/>
          <a:ln>
            <a:noFill/>
          </a:ln>
        </p:spPr>
      </p:pic>
      <p:sp>
        <p:nvSpPr>
          <p:cNvPr id="187" name="Google Shape;187;p23"/>
          <p:cNvSpPr txBox="1">
            <a:spLocks noGrp="1"/>
          </p:cNvSpPr>
          <p:nvPr>
            <p:ph type="title"/>
          </p:nvPr>
        </p:nvSpPr>
        <p:spPr>
          <a:xfrm>
            <a:off x="177675" y="149525"/>
            <a:ext cx="5492400" cy="11982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run into Luna, and she asks you to dance with her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as an experiment! Pick:</a:t>
            </a:r>
            <a:endParaRPr sz="2400">
              <a:latin typeface="Sigmar One"/>
              <a:ea typeface="Sigmar One"/>
              <a:cs typeface="Sigmar One"/>
              <a:sym typeface="Sigmar One"/>
            </a:endParaRPr>
          </a:p>
        </p:txBody>
      </p:sp>
      <p:sp>
        <p:nvSpPr>
          <p:cNvPr id="188" name="Google Shape;188;p23">
            <a:hlinkClick r:id="" action="ppaction://hlinkshowjump?jump=nextslide"/>
          </p:cNvPr>
          <p:cNvSpPr/>
          <p:nvPr/>
        </p:nvSpPr>
        <p:spPr>
          <a:xfrm>
            <a:off x="5182000" y="4037250"/>
            <a:ext cx="15909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Cross</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feet!</a:t>
            </a:r>
            <a:endParaRPr sz="2400">
              <a:latin typeface="Sigmar One"/>
              <a:ea typeface="Sigmar One"/>
              <a:cs typeface="Sigmar One"/>
              <a:sym typeface="Sigmar One"/>
            </a:endParaRPr>
          </a:p>
        </p:txBody>
      </p:sp>
      <p:sp>
        <p:nvSpPr>
          <p:cNvPr id="189" name="Google Shape;189;p23">
            <a:hlinkClick r:id="" action="ppaction://hlinkshowjump?jump=nextslide"/>
          </p:cNvPr>
          <p:cNvSpPr/>
          <p:nvPr/>
        </p:nvSpPr>
        <p:spPr>
          <a:xfrm>
            <a:off x="1949000" y="4037450"/>
            <a:ext cx="1775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Spazz!</a:t>
            </a:r>
            <a:endParaRPr sz="1800">
              <a:latin typeface="Sigmar One"/>
              <a:ea typeface="Sigmar One"/>
              <a:cs typeface="Sigmar One"/>
              <a:sym typeface="Sigmar One"/>
            </a:endParaRPr>
          </a:p>
        </p:txBody>
      </p:sp>
      <p:pic>
        <p:nvPicPr>
          <p:cNvPr id="190" name="Google Shape;190;p23"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2844888" y="1645900"/>
            <a:ext cx="2870250" cy="2022500"/>
          </a:xfrm>
          <a:prstGeom prst="rect">
            <a:avLst/>
          </a:prstGeom>
          <a:noFill/>
          <a:ln>
            <a:noFill/>
          </a:ln>
        </p:spPr>
      </p:pic>
      <p:pic>
        <p:nvPicPr>
          <p:cNvPr id="191" name="Google Shape;191;p23"/>
          <p:cNvPicPr preferRelativeResize="0"/>
          <p:nvPr/>
        </p:nvPicPr>
        <p:blipFill>
          <a:blip r:embed="rId7">
            <a:alphaModFix/>
          </a:blip>
          <a:stretch>
            <a:fillRect/>
          </a:stretch>
        </p:blipFill>
        <p:spPr>
          <a:xfrm>
            <a:off x="5867550" y="57225"/>
            <a:ext cx="2635875" cy="1648850"/>
          </a:xfrm>
          <a:prstGeom prst="rect">
            <a:avLst/>
          </a:prstGeom>
          <a:noFill/>
          <a:ln w="19050" cap="flat" cmpd="sng">
            <a:solidFill>
              <a:srgbClr val="000000"/>
            </a:solidFill>
            <a:prstDash val="solid"/>
            <a:round/>
            <a:headEnd type="none" w="sm" len="sm"/>
            <a:tailEnd type="none" w="sm" len="sm"/>
          </a:ln>
        </p:spPr>
      </p:pic>
      <p:sp>
        <p:nvSpPr>
          <p:cNvPr id="192" name="Google Shape;192;p23"/>
          <p:cNvSpPr txBox="1"/>
          <p:nvPr/>
        </p:nvSpPr>
        <p:spPr>
          <a:xfrm>
            <a:off x="4013113" y="4125400"/>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0"/>
                                        <p:tgtEl>
                                          <p:spTgt spid="189"/>
                                        </p:tgtEl>
                                      </p:cBhvr>
                                    </p:animEffect>
                                  </p:childTnLst>
                                </p:cTn>
                              </p:par>
                              <p:par>
                                <p:cTn id="8" presetID="10" presetClass="entr" presetSubtype="0"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5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92850" y="89900"/>
            <a:ext cx="8958300" cy="2517600"/>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After a bit of embarrassment, Luna seems happy with the results. She writes in her journal and walks away...</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feel good about helping her, then all of the sudden, a Dementor appears out of nowhere! It’s about to attack a student! </a:t>
            </a:r>
            <a:endParaRPr sz="2400">
              <a:latin typeface="Sigmar One"/>
              <a:ea typeface="Sigmar One"/>
              <a:cs typeface="Sigmar One"/>
              <a:sym typeface="Sigmar One"/>
            </a:endParaRPr>
          </a:p>
        </p:txBody>
      </p:sp>
      <p:sp>
        <p:nvSpPr>
          <p:cNvPr id="198" name="Google Shape;198;p24">
            <a:hlinkClick r:id="" action="ppaction://hlinkshowjump?jump=nextslide"/>
          </p:cNvPr>
          <p:cNvSpPr/>
          <p:nvPr/>
        </p:nvSpPr>
        <p:spPr>
          <a:xfrm>
            <a:off x="1991725" y="348750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99" name="Google Shape;199;p24"/>
          <p:cNvPicPr preferRelativeResize="0"/>
          <p:nvPr/>
        </p:nvPicPr>
        <p:blipFill>
          <a:blip r:embed="rId3">
            <a:alphaModFix/>
          </a:blip>
          <a:stretch>
            <a:fillRect/>
          </a:stretch>
        </p:blipFill>
        <p:spPr>
          <a:xfrm>
            <a:off x="3807600" y="2759913"/>
            <a:ext cx="3495575" cy="21952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5"/>
          <p:cNvPicPr preferRelativeResize="0"/>
          <p:nvPr/>
        </p:nvPicPr>
        <p:blipFill>
          <a:blip r:embed="rId3">
            <a:alphaModFix/>
          </a:blip>
          <a:stretch>
            <a:fillRect/>
          </a:stretch>
        </p:blipFill>
        <p:spPr>
          <a:xfrm>
            <a:off x="-34100" y="824250"/>
            <a:ext cx="3513850" cy="2990199"/>
          </a:xfrm>
          <a:prstGeom prst="rect">
            <a:avLst/>
          </a:prstGeom>
          <a:noFill/>
          <a:ln>
            <a:noFill/>
          </a:ln>
        </p:spPr>
      </p:pic>
      <p:pic>
        <p:nvPicPr>
          <p:cNvPr id="205" name="Google Shape;205;p25"/>
          <p:cNvPicPr preferRelativeResize="0"/>
          <p:nvPr/>
        </p:nvPicPr>
        <p:blipFill>
          <a:blip r:embed="rId4">
            <a:alphaModFix/>
          </a:blip>
          <a:stretch>
            <a:fillRect/>
          </a:stretch>
        </p:blipFill>
        <p:spPr>
          <a:xfrm>
            <a:off x="5360475" y="85150"/>
            <a:ext cx="3644350" cy="1433475"/>
          </a:xfrm>
          <a:prstGeom prst="rect">
            <a:avLst/>
          </a:prstGeom>
          <a:noFill/>
          <a:ln>
            <a:noFill/>
          </a:ln>
        </p:spPr>
      </p:pic>
      <p:sp>
        <p:nvSpPr>
          <p:cNvPr id="206" name="Google Shape;206;p25"/>
          <p:cNvSpPr txBox="1">
            <a:spLocks noGrp="1"/>
          </p:cNvSpPr>
          <p:nvPr>
            <p:ph type="title"/>
          </p:nvPr>
        </p:nvSpPr>
        <p:spPr>
          <a:xfrm>
            <a:off x="103775" y="85150"/>
            <a:ext cx="5116200" cy="571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How do you proceed?</a:t>
            </a:r>
            <a:endParaRPr sz="3000">
              <a:latin typeface="Sigmar One"/>
              <a:ea typeface="Sigmar One"/>
              <a:cs typeface="Sigmar One"/>
              <a:sym typeface="Sigmar One"/>
            </a:endParaRPr>
          </a:p>
        </p:txBody>
      </p:sp>
      <p:sp>
        <p:nvSpPr>
          <p:cNvPr id="207" name="Google Shape;207;p25">
            <a:hlinkClick r:id="" action="ppaction://hlinkshowjump?jump=nextslide"/>
          </p:cNvPr>
          <p:cNvSpPr/>
          <p:nvPr/>
        </p:nvSpPr>
        <p:spPr>
          <a:xfrm>
            <a:off x="4970950" y="3966850"/>
            <a:ext cx="35610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Wand: Patronus</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Charm</a:t>
            </a:r>
            <a:endParaRPr sz="2400">
              <a:latin typeface="Sigmar One"/>
              <a:ea typeface="Sigmar One"/>
              <a:cs typeface="Sigmar One"/>
              <a:sym typeface="Sigmar One"/>
            </a:endParaRPr>
          </a:p>
        </p:txBody>
      </p:sp>
      <p:sp>
        <p:nvSpPr>
          <p:cNvPr id="208" name="Google Shape;208;p25">
            <a:hlinkClick r:id="rId5" action="ppaction://hlinksldjump"/>
          </p:cNvPr>
          <p:cNvSpPr/>
          <p:nvPr/>
        </p:nvSpPr>
        <p:spPr>
          <a:xfrm>
            <a:off x="755600" y="3966850"/>
            <a:ext cx="30600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Tell everyone to run!</a:t>
            </a:r>
            <a:endParaRPr sz="1800">
              <a:latin typeface="Sigmar One"/>
              <a:ea typeface="Sigmar One"/>
              <a:cs typeface="Sigmar One"/>
              <a:sym typeface="Sigmar One"/>
            </a:endParaRPr>
          </a:p>
        </p:txBody>
      </p:sp>
      <p:pic>
        <p:nvPicPr>
          <p:cNvPr id="209" name="Google Shape;209;p25" descr="30 Seconds Countdown Timer with Music.&#10;&#10;If you are looking another timer, you can search it on my channel.&#10;&#10;Music:&#10;Tobu - Hope [NCS Release]" title="30 Seconds Countdown Timer">
            <a:hlinkClick r:id="rId6"/>
          </p:cNvPr>
          <p:cNvPicPr preferRelativeResize="0"/>
          <p:nvPr/>
        </p:nvPicPr>
        <p:blipFill>
          <a:blip r:embed="rId7">
            <a:alphaModFix/>
          </a:blip>
          <a:stretch>
            <a:fillRect/>
          </a:stretch>
        </p:blipFill>
        <p:spPr>
          <a:xfrm>
            <a:off x="2743150" y="1560500"/>
            <a:ext cx="2870250" cy="2022500"/>
          </a:xfrm>
          <a:prstGeom prst="rect">
            <a:avLst/>
          </a:prstGeom>
          <a:noFill/>
          <a:ln>
            <a:noFill/>
          </a:ln>
        </p:spPr>
      </p:pic>
      <p:sp>
        <p:nvSpPr>
          <p:cNvPr id="210" name="Google Shape;210;p25"/>
          <p:cNvSpPr txBox="1"/>
          <p:nvPr/>
        </p:nvSpPr>
        <p:spPr>
          <a:xfrm>
            <a:off x="3969213" y="4108150"/>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211" name="Google Shape;211;p25"/>
          <p:cNvPicPr preferRelativeResize="0"/>
          <p:nvPr/>
        </p:nvPicPr>
        <p:blipFill>
          <a:blip r:embed="rId8">
            <a:alphaModFix/>
          </a:blip>
          <a:stretch>
            <a:fillRect/>
          </a:stretch>
        </p:blipFill>
        <p:spPr>
          <a:xfrm>
            <a:off x="5674050" y="1594725"/>
            <a:ext cx="3376676" cy="2277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0"/>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fade">
                                      <p:cBhvr>
                                        <p:cTn id="10" dur="5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6"/>
          <p:cNvSpPr txBox="1">
            <a:spLocks noGrp="1"/>
          </p:cNvSpPr>
          <p:nvPr>
            <p:ph type="title"/>
          </p:nvPr>
        </p:nvSpPr>
        <p:spPr>
          <a:xfrm>
            <a:off x="132300" y="159225"/>
            <a:ext cx="5225700" cy="3709800"/>
          </a:xfrm>
          <a:prstGeom prst="rect">
            <a:avLst/>
          </a:prstGeom>
          <a:solidFill>
            <a:srgbClr val="FFE599"/>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did it! One of the hardest spells to cast! The dementor is blown away! You look very tired...</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All of the sudden Malfoy uses this opportunity to attack you. After all you did to save everyone!? Get ready to battle! </a:t>
            </a:r>
            <a:endParaRPr sz="2400">
              <a:latin typeface="Sigmar One"/>
              <a:ea typeface="Sigmar One"/>
              <a:cs typeface="Sigmar One"/>
              <a:sym typeface="Sigmar One"/>
            </a:endParaRPr>
          </a:p>
        </p:txBody>
      </p:sp>
      <p:sp>
        <p:nvSpPr>
          <p:cNvPr id="217" name="Google Shape;217;p26">
            <a:hlinkClick r:id="" action="ppaction://hlinkshowjump?jump=nextslide"/>
          </p:cNvPr>
          <p:cNvSpPr/>
          <p:nvPr/>
        </p:nvSpPr>
        <p:spPr>
          <a:xfrm>
            <a:off x="3675800" y="408157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218" name="Google Shape;218;p26"/>
          <p:cNvPicPr preferRelativeResize="0"/>
          <p:nvPr/>
        </p:nvPicPr>
        <p:blipFill>
          <a:blip r:embed="rId3">
            <a:alphaModFix/>
          </a:blip>
          <a:stretch>
            <a:fillRect/>
          </a:stretch>
        </p:blipFill>
        <p:spPr>
          <a:xfrm>
            <a:off x="5533400" y="160050"/>
            <a:ext cx="3364700" cy="2612075"/>
          </a:xfrm>
          <a:prstGeom prst="rect">
            <a:avLst/>
          </a:prstGeom>
          <a:noFill/>
          <a:ln w="19050" cap="flat" cmpd="sng">
            <a:solidFill>
              <a:srgbClr val="000000"/>
            </a:solidFill>
            <a:prstDash val="solid"/>
            <a:round/>
            <a:headEnd type="none" w="sm" len="sm"/>
            <a:tailEnd type="none" w="sm" len="sm"/>
          </a:ln>
        </p:spPr>
      </p:pic>
      <p:pic>
        <p:nvPicPr>
          <p:cNvPr id="219" name="Google Shape;219;p26"/>
          <p:cNvPicPr preferRelativeResize="0"/>
          <p:nvPr/>
        </p:nvPicPr>
        <p:blipFill>
          <a:blip r:embed="rId4">
            <a:alphaModFix/>
          </a:blip>
          <a:stretch>
            <a:fillRect/>
          </a:stretch>
        </p:blipFill>
        <p:spPr>
          <a:xfrm>
            <a:off x="5511275" y="2856625"/>
            <a:ext cx="3364700" cy="20859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1"/>
        <p:cNvGrpSpPr/>
        <p:nvPr/>
      </p:nvGrpSpPr>
      <p:grpSpPr>
        <a:xfrm>
          <a:off x="0" y="0"/>
          <a:ext cx="0" cy="0"/>
          <a:chOff x="0" y="0"/>
          <a:chExt cx="0" cy="0"/>
        </a:xfrm>
      </p:grpSpPr>
      <p:sp>
        <p:nvSpPr>
          <p:cNvPr id="42" name="Google Shape;42;p9"/>
          <p:cNvSpPr txBox="1"/>
          <p:nvPr/>
        </p:nvSpPr>
        <p:spPr>
          <a:xfrm>
            <a:off x="450250" y="264900"/>
            <a:ext cx="8214300" cy="708600"/>
          </a:xfrm>
          <a:prstGeom prst="rect">
            <a:avLst/>
          </a:prstGeom>
          <a:solidFill>
            <a:srgbClr val="F5F58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to survive your day as a novice wizard! Make good choices! Press the button below to begin your adventure.</a:t>
            </a:r>
            <a:endParaRPr sz="1800">
              <a:latin typeface="Sigmar One"/>
              <a:ea typeface="Sigmar One"/>
              <a:cs typeface="Sigmar One"/>
              <a:sym typeface="Sigmar One"/>
            </a:endParaRPr>
          </a:p>
        </p:txBody>
      </p:sp>
      <p:sp>
        <p:nvSpPr>
          <p:cNvPr id="43" name="Google Shape;43;p9">
            <a:hlinkClick r:id="" action="ppaction://hlinkshowjump?jump=nextslide"/>
          </p:cNvPr>
          <p:cNvSpPr/>
          <p:nvPr/>
        </p:nvSpPr>
        <p:spPr>
          <a:xfrm>
            <a:off x="5675450" y="381732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Play Game</a:t>
            </a:r>
            <a:endParaRPr>
              <a:latin typeface="Sigmar One"/>
              <a:ea typeface="Sigmar One"/>
              <a:cs typeface="Sigmar One"/>
              <a:sym typeface="Sigmar One"/>
            </a:endParaRPr>
          </a:p>
        </p:txBody>
      </p:sp>
      <p:sp>
        <p:nvSpPr>
          <p:cNvPr id="44" name="Google Shape;44;p9"/>
          <p:cNvSpPr txBox="1"/>
          <p:nvPr/>
        </p:nvSpPr>
        <p:spPr>
          <a:xfrm>
            <a:off x="872700" y="1153475"/>
            <a:ext cx="7292100" cy="740100"/>
          </a:xfrm>
          <a:prstGeom prst="rect">
            <a:avLst/>
          </a:prstGeom>
          <a:solidFill>
            <a:srgbClr val="F5F58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igmar One"/>
                <a:ea typeface="Sigmar One"/>
                <a:cs typeface="Sigmar One"/>
                <a:sym typeface="Sigmar One"/>
              </a:rPr>
              <a:t>Choose an item below to help you through your </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journey. Don’t forget to use it when you can!</a:t>
            </a:r>
            <a:endParaRPr sz="1800">
              <a:latin typeface="Sigmar One"/>
              <a:ea typeface="Sigmar One"/>
              <a:cs typeface="Sigmar One"/>
              <a:sym typeface="Sigmar One"/>
            </a:endParaRPr>
          </a:p>
        </p:txBody>
      </p:sp>
      <p:pic>
        <p:nvPicPr>
          <p:cNvPr id="45" name="Google Shape;45;p9"/>
          <p:cNvPicPr preferRelativeResize="0"/>
          <p:nvPr/>
        </p:nvPicPr>
        <p:blipFill>
          <a:blip r:embed="rId3">
            <a:alphaModFix/>
          </a:blip>
          <a:stretch>
            <a:fillRect/>
          </a:stretch>
        </p:blipFill>
        <p:spPr>
          <a:xfrm>
            <a:off x="297400" y="2077100"/>
            <a:ext cx="1343325" cy="1167025"/>
          </a:xfrm>
          <a:prstGeom prst="rect">
            <a:avLst/>
          </a:prstGeom>
          <a:noFill/>
          <a:ln>
            <a:noFill/>
          </a:ln>
        </p:spPr>
      </p:pic>
      <p:sp>
        <p:nvSpPr>
          <p:cNvPr id="46" name="Google Shape;46;p9"/>
          <p:cNvSpPr txBox="1"/>
          <p:nvPr/>
        </p:nvSpPr>
        <p:spPr>
          <a:xfrm>
            <a:off x="1358400" y="2156325"/>
            <a:ext cx="3571500" cy="589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Sigmar One"/>
                <a:ea typeface="Sigmar One"/>
                <a:cs typeface="Sigmar One"/>
                <a:sym typeface="Sigmar One"/>
              </a:rPr>
              <a:t>Fire Protection Potion - defeat a fire-based creature!</a:t>
            </a:r>
            <a:endParaRPr>
              <a:latin typeface="Sigmar One"/>
              <a:ea typeface="Sigmar One"/>
              <a:cs typeface="Sigmar One"/>
              <a:sym typeface="Sigmar One"/>
            </a:endParaRPr>
          </a:p>
        </p:txBody>
      </p:sp>
      <p:pic>
        <p:nvPicPr>
          <p:cNvPr id="47" name="Google Shape;47;p9"/>
          <p:cNvPicPr preferRelativeResize="0"/>
          <p:nvPr/>
        </p:nvPicPr>
        <p:blipFill>
          <a:blip r:embed="rId4">
            <a:alphaModFix/>
          </a:blip>
          <a:stretch>
            <a:fillRect/>
          </a:stretch>
        </p:blipFill>
        <p:spPr>
          <a:xfrm rot="708482">
            <a:off x="7766262" y="2241450"/>
            <a:ext cx="979003" cy="1422200"/>
          </a:xfrm>
          <a:prstGeom prst="rect">
            <a:avLst/>
          </a:prstGeom>
          <a:noFill/>
          <a:ln>
            <a:noFill/>
          </a:ln>
        </p:spPr>
      </p:pic>
      <p:sp>
        <p:nvSpPr>
          <p:cNvPr id="48" name="Google Shape;48;p9"/>
          <p:cNvSpPr txBox="1"/>
          <p:nvPr/>
        </p:nvSpPr>
        <p:spPr>
          <a:xfrm>
            <a:off x="5569050" y="2424000"/>
            <a:ext cx="2321700" cy="589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Sigmar One"/>
                <a:ea typeface="Sigmar One"/>
                <a:cs typeface="Sigmar One"/>
                <a:sym typeface="Sigmar One"/>
              </a:rPr>
              <a:t>Memory Potion - </a:t>
            </a:r>
            <a:endParaRPr>
              <a:latin typeface="Sigmar One"/>
              <a:ea typeface="Sigmar One"/>
              <a:cs typeface="Sigmar One"/>
              <a:sym typeface="Sigmar One"/>
            </a:endParaRPr>
          </a:p>
          <a:p>
            <a:pPr marL="0" lvl="0" indent="0" algn="ctr" rtl="0">
              <a:spcBef>
                <a:spcPts val="0"/>
              </a:spcBef>
              <a:spcAft>
                <a:spcPts val="0"/>
              </a:spcAft>
              <a:buNone/>
            </a:pPr>
            <a:r>
              <a:rPr lang="en">
                <a:latin typeface="Sigmar One"/>
                <a:ea typeface="Sigmar One"/>
                <a:cs typeface="Sigmar One"/>
                <a:sym typeface="Sigmar One"/>
              </a:rPr>
              <a:t>Boost your brain!</a:t>
            </a:r>
            <a:endParaRPr>
              <a:latin typeface="Sigmar One"/>
              <a:ea typeface="Sigmar One"/>
              <a:cs typeface="Sigmar One"/>
              <a:sym typeface="Sigmar One"/>
            </a:endParaRPr>
          </a:p>
        </p:txBody>
      </p:sp>
      <p:pic>
        <p:nvPicPr>
          <p:cNvPr id="49" name="Google Shape;49;p9"/>
          <p:cNvPicPr preferRelativeResize="0"/>
          <p:nvPr/>
        </p:nvPicPr>
        <p:blipFill>
          <a:blip r:embed="rId5">
            <a:alphaModFix/>
          </a:blip>
          <a:stretch>
            <a:fillRect/>
          </a:stretch>
        </p:blipFill>
        <p:spPr>
          <a:xfrm rot="-2189208">
            <a:off x="1564394" y="3417793"/>
            <a:ext cx="824362" cy="1351938"/>
          </a:xfrm>
          <a:prstGeom prst="rect">
            <a:avLst/>
          </a:prstGeom>
          <a:noFill/>
          <a:ln>
            <a:noFill/>
          </a:ln>
        </p:spPr>
      </p:pic>
      <p:sp>
        <p:nvSpPr>
          <p:cNvPr id="50" name="Google Shape;50;p9"/>
          <p:cNvSpPr txBox="1"/>
          <p:nvPr/>
        </p:nvSpPr>
        <p:spPr>
          <a:xfrm>
            <a:off x="2195825" y="3305175"/>
            <a:ext cx="2838900" cy="589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Sigmar One"/>
                <a:ea typeface="Sigmar One"/>
                <a:cs typeface="Sigmar One"/>
                <a:sym typeface="Sigmar One"/>
              </a:rPr>
              <a:t>Girding Potion - give yourself more stamina!</a:t>
            </a:r>
            <a:endParaRPr>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p:tgtEl>
                                          <p:spTgt spid="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7"/>
          <p:cNvPicPr preferRelativeResize="0"/>
          <p:nvPr/>
        </p:nvPicPr>
        <p:blipFill>
          <a:blip r:embed="rId3">
            <a:alphaModFix/>
          </a:blip>
          <a:stretch>
            <a:fillRect/>
          </a:stretch>
        </p:blipFill>
        <p:spPr>
          <a:xfrm>
            <a:off x="103775" y="1289475"/>
            <a:ext cx="2856627" cy="2690726"/>
          </a:xfrm>
          <a:prstGeom prst="rect">
            <a:avLst/>
          </a:prstGeom>
          <a:noFill/>
          <a:ln>
            <a:noFill/>
          </a:ln>
        </p:spPr>
      </p:pic>
      <p:pic>
        <p:nvPicPr>
          <p:cNvPr id="225" name="Google Shape;225;p27"/>
          <p:cNvPicPr preferRelativeResize="0"/>
          <p:nvPr/>
        </p:nvPicPr>
        <p:blipFill>
          <a:blip r:embed="rId4">
            <a:alphaModFix/>
          </a:blip>
          <a:stretch>
            <a:fillRect/>
          </a:stretch>
        </p:blipFill>
        <p:spPr>
          <a:xfrm>
            <a:off x="5662425" y="1213275"/>
            <a:ext cx="3380700" cy="2747250"/>
          </a:xfrm>
          <a:prstGeom prst="rect">
            <a:avLst/>
          </a:prstGeom>
          <a:noFill/>
          <a:ln>
            <a:noFill/>
          </a:ln>
        </p:spPr>
      </p:pic>
      <p:pic>
        <p:nvPicPr>
          <p:cNvPr id="226" name="Google Shape;226;p27"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2991925" y="1681650"/>
            <a:ext cx="2870250" cy="2022500"/>
          </a:xfrm>
          <a:prstGeom prst="rect">
            <a:avLst/>
          </a:prstGeom>
          <a:noFill/>
          <a:ln>
            <a:noFill/>
          </a:ln>
        </p:spPr>
      </p:pic>
      <p:sp>
        <p:nvSpPr>
          <p:cNvPr id="227" name="Google Shape;227;p27"/>
          <p:cNvSpPr txBox="1">
            <a:spLocks noGrp="1"/>
          </p:cNvSpPr>
          <p:nvPr>
            <p:ph type="title"/>
          </p:nvPr>
        </p:nvSpPr>
        <p:spPr>
          <a:xfrm>
            <a:off x="103775" y="114700"/>
            <a:ext cx="5116200" cy="1029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What wand spell do you choose to use?</a:t>
            </a:r>
            <a:endParaRPr sz="3000">
              <a:latin typeface="Sigmar One"/>
              <a:ea typeface="Sigmar One"/>
              <a:cs typeface="Sigmar One"/>
              <a:sym typeface="Sigmar One"/>
            </a:endParaRPr>
          </a:p>
        </p:txBody>
      </p:sp>
      <p:sp>
        <p:nvSpPr>
          <p:cNvPr id="228" name="Google Shape;228;p27">
            <a:hlinkClick r:id="" action="ppaction://hlinkshowjump?jump=nextslide"/>
          </p:cNvPr>
          <p:cNvSpPr/>
          <p:nvPr/>
        </p:nvSpPr>
        <p:spPr>
          <a:xfrm>
            <a:off x="1381250" y="3975825"/>
            <a:ext cx="2375700" cy="6903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Lightning!</a:t>
            </a:r>
            <a:endParaRPr sz="2400">
              <a:latin typeface="Sigmar One"/>
              <a:ea typeface="Sigmar One"/>
              <a:cs typeface="Sigmar One"/>
              <a:sym typeface="Sigmar One"/>
            </a:endParaRPr>
          </a:p>
        </p:txBody>
      </p:sp>
      <p:sp>
        <p:nvSpPr>
          <p:cNvPr id="229" name="Google Shape;229;p27">
            <a:hlinkClick r:id="rId7" action="ppaction://hlinksldjump"/>
          </p:cNvPr>
          <p:cNvSpPr/>
          <p:nvPr/>
        </p:nvSpPr>
        <p:spPr>
          <a:xfrm>
            <a:off x="5397975" y="3960525"/>
            <a:ext cx="1485600" cy="7209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Fire!</a:t>
            </a:r>
            <a:endParaRPr sz="2400">
              <a:latin typeface="Sigmar One"/>
              <a:ea typeface="Sigmar One"/>
              <a:cs typeface="Sigmar One"/>
              <a:sym typeface="Sigmar One"/>
            </a:endParaRPr>
          </a:p>
        </p:txBody>
      </p:sp>
      <p:sp>
        <p:nvSpPr>
          <p:cNvPr id="230" name="Google Shape;230;p27"/>
          <p:cNvSpPr txBox="1"/>
          <p:nvPr/>
        </p:nvSpPr>
        <p:spPr>
          <a:xfrm>
            <a:off x="4147938" y="401092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231" name="Google Shape;231;p27"/>
          <p:cNvPicPr preferRelativeResize="0"/>
          <p:nvPr/>
        </p:nvPicPr>
        <p:blipFill>
          <a:blip r:embed="rId8">
            <a:alphaModFix/>
          </a:blip>
          <a:stretch>
            <a:fillRect/>
          </a:stretch>
        </p:blipFill>
        <p:spPr>
          <a:xfrm>
            <a:off x="5275825" y="114700"/>
            <a:ext cx="1518400" cy="1518400"/>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p:cTn id="10" dur="5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8"/>
          <p:cNvSpPr txBox="1">
            <a:spLocks noGrp="1"/>
          </p:cNvSpPr>
          <p:nvPr>
            <p:ph type="title"/>
          </p:nvPr>
        </p:nvSpPr>
        <p:spPr>
          <a:xfrm>
            <a:off x="103775" y="187550"/>
            <a:ext cx="4490100" cy="4723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Defeating the Dementor took a lot out of you, but you still have enough energy to defeat the annoying Malfoy! You knock him out and he’s taken to the nurse!</a:t>
            </a:r>
            <a:endParaRPr sz="3000">
              <a:latin typeface="Sigmar One"/>
              <a:ea typeface="Sigmar One"/>
              <a:cs typeface="Sigmar One"/>
              <a:sym typeface="Sigmar One"/>
            </a:endParaRPr>
          </a:p>
        </p:txBody>
      </p:sp>
      <p:sp>
        <p:nvSpPr>
          <p:cNvPr id="237" name="Google Shape;237;p28">
            <a:hlinkClick r:id="" action="ppaction://hlinkshowjump?jump=nextslide"/>
          </p:cNvPr>
          <p:cNvSpPr/>
          <p:nvPr/>
        </p:nvSpPr>
        <p:spPr>
          <a:xfrm>
            <a:off x="5846775" y="3760825"/>
            <a:ext cx="21963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Continue</a:t>
            </a:r>
            <a:endParaRPr sz="2400">
              <a:latin typeface="Sigmar One"/>
              <a:ea typeface="Sigmar One"/>
              <a:cs typeface="Sigmar One"/>
              <a:sym typeface="Sigmar One"/>
            </a:endParaRPr>
          </a:p>
        </p:txBody>
      </p:sp>
      <p:pic>
        <p:nvPicPr>
          <p:cNvPr id="238" name="Google Shape;238;p28"/>
          <p:cNvPicPr preferRelativeResize="0"/>
          <p:nvPr/>
        </p:nvPicPr>
        <p:blipFill>
          <a:blip r:embed="rId3">
            <a:alphaModFix/>
          </a:blip>
          <a:stretch>
            <a:fillRect/>
          </a:stretch>
        </p:blipFill>
        <p:spPr>
          <a:xfrm>
            <a:off x="4746275" y="228600"/>
            <a:ext cx="4245325" cy="3228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9"/>
          <p:cNvPicPr preferRelativeResize="0"/>
          <p:nvPr/>
        </p:nvPicPr>
        <p:blipFill>
          <a:blip r:embed="rId3">
            <a:alphaModFix/>
          </a:blip>
          <a:stretch>
            <a:fillRect/>
          </a:stretch>
        </p:blipFill>
        <p:spPr>
          <a:xfrm>
            <a:off x="6189000" y="1835625"/>
            <a:ext cx="2827525" cy="3062600"/>
          </a:xfrm>
          <a:prstGeom prst="rect">
            <a:avLst/>
          </a:prstGeom>
          <a:noFill/>
          <a:ln w="28575" cap="flat" cmpd="sng">
            <a:solidFill>
              <a:srgbClr val="000000"/>
            </a:solidFill>
            <a:prstDash val="solid"/>
            <a:round/>
            <a:headEnd type="none" w="sm" len="sm"/>
            <a:tailEnd type="none" w="sm" len="sm"/>
          </a:ln>
        </p:spPr>
      </p:pic>
      <p:sp>
        <p:nvSpPr>
          <p:cNvPr id="244" name="Google Shape;244;p29"/>
          <p:cNvSpPr txBox="1">
            <a:spLocks noGrp="1"/>
          </p:cNvSpPr>
          <p:nvPr>
            <p:ph type="title"/>
          </p:nvPr>
        </p:nvSpPr>
        <p:spPr>
          <a:xfrm>
            <a:off x="56100" y="66950"/>
            <a:ext cx="9031800" cy="1623900"/>
          </a:xfrm>
          <a:prstGeom prst="rect">
            <a:avLst/>
          </a:prstGeom>
          <a:solidFill>
            <a:srgbClr val="A1E28A">
              <a:alpha val="77630"/>
            </a:srgbClr>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a:latin typeface="Sigmar One"/>
                <a:ea typeface="Sigmar One"/>
                <a:cs typeface="Sigmar One"/>
                <a:sym typeface="Sigmar One"/>
              </a:rPr>
              <a:t>With all the danger gone, you now have to decide where to go next. Do you visit Ron or Dumbledore?</a:t>
            </a:r>
            <a:endParaRPr sz="3000">
              <a:latin typeface="Sigmar One"/>
              <a:ea typeface="Sigmar One"/>
              <a:cs typeface="Sigmar One"/>
              <a:sym typeface="Sigmar One"/>
            </a:endParaRPr>
          </a:p>
        </p:txBody>
      </p:sp>
      <p:sp>
        <p:nvSpPr>
          <p:cNvPr id="245" name="Google Shape;245;p29">
            <a:hlinkClick r:id="" action="ppaction://hlinkshowjump?jump=nextslide"/>
          </p:cNvPr>
          <p:cNvSpPr/>
          <p:nvPr/>
        </p:nvSpPr>
        <p:spPr>
          <a:xfrm>
            <a:off x="4785975" y="3433175"/>
            <a:ext cx="15324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Ron</a:t>
            </a:r>
            <a:endParaRPr sz="2400">
              <a:latin typeface="Sigmar One"/>
              <a:ea typeface="Sigmar One"/>
              <a:cs typeface="Sigmar One"/>
              <a:sym typeface="Sigmar One"/>
            </a:endParaRPr>
          </a:p>
        </p:txBody>
      </p:sp>
      <p:pic>
        <p:nvPicPr>
          <p:cNvPr id="246" name="Google Shape;246;p29"/>
          <p:cNvPicPr preferRelativeResize="0"/>
          <p:nvPr/>
        </p:nvPicPr>
        <p:blipFill>
          <a:blip r:embed="rId4">
            <a:alphaModFix/>
          </a:blip>
          <a:stretch>
            <a:fillRect/>
          </a:stretch>
        </p:blipFill>
        <p:spPr>
          <a:xfrm>
            <a:off x="221075" y="1835625"/>
            <a:ext cx="2664375" cy="3062600"/>
          </a:xfrm>
          <a:prstGeom prst="rect">
            <a:avLst/>
          </a:prstGeom>
          <a:noFill/>
          <a:ln w="28575" cap="flat" cmpd="sng">
            <a:solidFill>
              <a:srgbClr val="000000"/>
            </a:solidFill>
            <a:prstDash val="solid"/>
            <a:round/>
            <a:headEnd type="none" w="sm" len="sm"/>
            <a:tailEnd type="none" w="sm" len="sm"/>
          </a:ln>
        </p:spPr>
      </p:pic>
      <p:sp>
        <p:nvSpPr>
          <p:cNvPr id="247" name="Google Shape;247;p29">
            <a:hlinkClick r:id="" action="ppaction://hlinkshowjump?jump=nextslide"/>
          </p:cNvPr>
          <p:cNvSpPr/>
          <p:nvPr/>
        </p:nvSpPr>
        <p:spPr>
          <a:xfrm>
            <a:off x="2565050" y="2059275"/>
            <a:ext cx="21282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Dumbledore</a:t>
            </a:r>
            <a:endParaRPr sz="1800">
              <a:latin typeface="Sigmar One"/>
              <a:ea typeface="Sigmar One"/>
              <a:cs typeface="Sigmar One"/>
              <a:sym typeface="Sigmar One"/>
            </a:endParaRPr>
          </a:p>
        </p:txBody>
      </p:sp>
      <p:sp>
        <p:nvSpPr>
          <p:cNvPr id="248" name="Google Shape;248;p29"/>
          <p:cNvSpPr txBox="1"/>
          <p:nvPr/>
        </p:nvSpPr>
        <p:spPr>
          <a:xfrm>
            <a:off x="3845138" y="288417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title"/>
          </p:nvPr>
        </p:nvSpPr>
        <p:spPr>
          <a:xfrm>
            <a:off x="124650" y="153775"/>
            <a:ext cx="5560500" cy="3831000"/>
          </a:xfrm>
          <a:prstGeom prst="rect">
            <a:avLst/>
          </a:prstGeom>
          <a:solidFill>
            <a:srgbClr val="A1E28A">
              <a:alpha val="77630"/>
            </a:srgbClr>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a:latin typeface="Sigmar One"/>
                <a:ea typeface="Sigmar One"/>
                <a:cs typeface="Sigmar One"/>
                <a:sym typeface="Sigmar One"/>
              </a:rPr>
              <a:t>On your way to visit, </a:t>
            </a:r>
            <a:endParaRPr sz="300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a:latin typeface="Sigmar One"/>
                <a:ea typeface="Sigmar One"/>
                <a:cs typeface="Sigmar One"/>
                <a:sym typeface="Sigmar One"/>
              </a:rPr>
              <a:t>a rat squeaks and grows larger in the hallway...to become peter pettigrew! He says “hello potter” and attacks! Is there never a dull moment?  </a:t>
            </a:r>
            <a:endParaRPr sz="3000">
              <a:latin typeface="Sigmar One"/>
              <a:ea typeface="Sigmar One"/>
              <a:cs typeface="Sigmar One"/>
              <a:sym typeface="Sigmar One"/>
            </a:endParaRPr>
          </a:p>
        </p:txBody>
      </p:sp>
      <p:sp>
        <p:nvSpPr>
          <p:cNvPr id="254" name="Google Shape;254;p30">
            <a:hlinkClick r:id="" action="ppaction://hlinkshowjump?jump=nextslide"/>
          </p:cNvPr>
          <p:cNvSpPr/>
          <p:nvPr/>
        </p:nvSpPr>
        <p:spPr>
          <a:xfrm>
            <a:off x="1832450" y="4174350"/>
            <a:ext cx="1952700" cy="6702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Continue</a:t>
            </a:r>
            <a:endParaRPr sz="2200">
              <a:latin typeface="Sigmar One"/>
              <a:ea typeface="Sigmar One"/>
              <a:cs typeface="Sigmar One"/>
              <a:sym typeface="Sigmar One"/>
            </a:endParaRPr>
          </a:p>
        </p:txBody>
      </p:sp>
      <p:pic>
        <p:nvPicPr>
          <p:cNvPr id="255" name="Google Shape;255;p30"/>
          <p:cNvPicPr preferRelativeResize="0"/>
          <p:nvPr/>
        </p:nvPicPr>
        <p:blipFill>
          <a:blip r:embed="rId3">
            <a:alphaModFix/>
          </a:blip>
          <a:stretch>
            <a:fillRect/>
          </a:stretch>
        </p:blipFill>
        <p:spPr>
          <a:xfrm>
            <a:off x="5791675" y="2174375"/>
            <a:ext cx="3222600" cy="2778350"/>
          </a:xfrm>
          <a:prstGeom prst="rect">
            <a:avLst/>
          </a:prstGeom>
          <a:noFill/>
          <a:ln>
            <a:noFill/>
          </a:ln>
        </p:spPr>
      </p:pic>
      <p:pic>
        <p:nvPicPr>
          <p:cNvPr id="256" name="Google Shape;256;p30"/>
          <p:cNvPicPr preferRelativeResize="0"/>
          <p:nvPr/>
        </p:nvPicPr>
        <p:blipFill>
          <a:blip r:embed="rId4">
            <a:alphaModFix/>
          </a:blip>
          <a:stretch>
            <a:fillRect/>
          </a:stretch>
        </p:blipFill>
        <p:spPr>
          <a:xfrm>
            <a:off x="5814613" y="153775"/>
            <a:ext cx="3176725" cy="1869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1"/>
          <p:cNvPicPr preferRelativeResize="0"/>
          <p:nvPr/>
        </p:nvPicPr>
        <p:blipFill>
          <a:blip r:embed="rId3">
            <a:alphaModFix/>
          </a:blip>
          <a:stretch>
            <a:fillRect/>
          </a:stretch>
        </p:blipFill>
        <p:spPr>
          <a:xfrm>
            <a:off x="6450100" y="1502900"/>
            <a:ext cx="3138175" cy="3467500"/>
          </a:xfrm>
          <a:prstGeom prst="rect">
            <a:avLst/>
          </a:prstGeom>
          <a:noFill/>
          <a:ln>
            <a:noFill/>
          </a:ln>
        </p:spPr>
      </p:pic>
      <p:sp>
        <p:nvSpPr>
          <p:cNvPr id="262" name="Google Shape;262;p31"/>
          <p:cNvSpPr txBox="1">
            <a:spLocks noGrp="1"/>
          </p:cNvSpPr>
          <p:nvPr>
            <p:ph type="title"/>
          </p:nvPr>
        </p:nvSpPr>
        <p:spPr>
          <a:xfrm>
            <a:off x="103775" y="96100"/>
            <a:ext cx="5812800" cy="1019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800" b="0">
                <a:latin typeface="Sigmar One"/>
                <a:ea typeface="Sigmar One"/>
                <a:cs typeface="Sigmar One"/>
                <a:sym typeface="Sigmar One"/>
              </a:rPr>
              <a:t>You get one chance </a:t>
            </a:r>
            <a:endParaRPr sz="28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800" b="0">
                <a:latin typeface="Sigmar One"/>
                <a:ea typeface="Sigmar One"/>
                <a:cs typeface="Sigmar One"/>
                <a:sym typeface="Sigmar One"/>
              </a:rPr>
              <a:t>to react with your wand!</a:t>
            </a:r>
            <a:endParaRPr sz="2800">
              <a:latin typeface="Sigmar One"/>
              <a:ea typeface="Sigmar One"/>
              <a:cs typeface="Sigmar One"/>
              <a:sym typeface="Sigmar One"/>
            </a:endParaRPr>
          </a:p>
        </p:txBody>
      </p:sp>
      <p:sp>
        <p:nvSpPr>
          <p:cNvPr id="263" name="Google Shape;263;p31">
            <a:hlinkClick r:id="rId4" action="ppaction://hlinksldjump"/>
          </p:cNvPr>
          <p:cNvSpPr/>
          <p:nvPr/>
        </p:nvSpPr>
        <p:spPr>
          <a:xfrm>
            <a:off x="4726525" y="4021700"/>
            <a:ext cx="2331900" cy="7185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lightning!</a:t>
            </a:r>
            <a:endParaRPr sz="2400">
              <a:latin typeface="Sigmar One"/>
              <a:ea typeface="Sigmar One"/>
              <a:cs typeface="Sigmar One"/>
              <a:sym typeface="Sigmar One"/>
            </a:endParaRPr>
          </a:p>
        </p:txBody>
      </p:sp>
      <p:sp>
        <p:nvSpPr>
          <p:cNvPr id="264" name="Google Shape;264;p31">
            <a:hlinkClick r:id="" action="ppaction://hlinkshowjump?jump=nextslide"/>
          </p:cNvPr>
          <p:cNvSpPr/>
          <p:nvPr/>
        </p:nvSpPr>
        <p:spPr>
          <a:xfrm>
            <a:off x="1541525" y="3969575"/>
            <a:ext cx="18417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Cagus animus!</a:t>
            </a:r>
            <a:endParaRPr sz="1800">
              <a:latin typeface="Sigmar One"/>
              <a:ea typeface="Sigmar One"/>
              <a:cs typeface="Sigmar One"/>
              <a:sym typeface="Sigmar One"/>
            </a:endParaRPr>
          </a:p>
        </p:txBody>
      </p:sp>
      <p:pic>
        <p:nvPicPr>
          <p:cNvPr id="265" name="Google Shape;265;p31"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3130625" y="1597525"/>
            <a:ext cx="2870250" cy="2022500"/>
          </a:xfrm>
          <a:prstGeom prst="rect">
            <a:avLst/>
          </a:prstGeom>
          <a:noFill/>
          <a:ln>
            <a:noFill/>
          </a:ln>
        </p:spPr>
      </p:pic>
      <p:sp>
        <p:nvSpPr>
          <p:cNvPr id="266" name="Google Shape;266;p31"/>
          <p:cNvSpPr txBox="1"/>
          <p:nvPr/>
        </p:nvSpPr>
        <p:spPr>
          <a:xfrm>
            <a:off x="3649813" y="411087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267" name="Google Shape;267;p31"/>
          <p:cNvPicPr preferRelativeResize="0"/>
          <p:nvPr/>
        </p:nvPicPr>
        <p:blipFill>
          <a:blip r:embed="rId7">
            <a:alphaModFix/>
          </a:blip>
          <a:stretch>
            <a:fillRect/>
          </a:stretch>
        </p:blipFill>
        <p:spPr>
          <a:xfrm>
            <a:off x="6045100" y="96100"/>
            <a:ext cx="2957474" cy="1290350"/>
          </a:xfrm>
          <a:prstGeom prst="rect">
            <a:avLst/>
          </a:prstGeom>
          <a:noFill/>
          <a:ln w="19050" cap="flat" cmpd="sng">
            <a:solidFill>
              <a:srgbClr val="000000"/>
            </a:solidFill>
            <a:prstDash val="solid"/>
            <a:round/>
            <a:headEnd type="none" w="sm" len="sm"/>
            <a:tailEnd type="none" w="sm" len="sm"/>
          </a:ln>
        </p:spPr>
      </p:pic>
      <p:pic>
        <p:nvPicPr>
          <p:cNvPr id="268" name="Google Shape;268;p31"/>
          <p:cNvPicPr preferRelativeResize="0"/>
          <p:nvPr/>
        </p:nvPicPr>
        <p:blipFill>
          <a:blip r:embed="rId8">
            <a:alphaModFix/>
          </a:blip>
          <a:stretch>
            <a:fillRect/>
          </a:stretch>
        </p:blipFill>
        <p:spPr>
          <a:xfrm>
            <a:off x="91575" y="1267750"/>
            <a:ext cx="2761825" cy="2556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5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title"/>
          </p:nvPr>
        </p:nvSpPr>
        <p:spPr>
          <a:xfrm>
            <a:off x="69300" y="89250"/>
            <a:ext cx="9005400" cy="21060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cast a force cage that stops Peter in his tracks. He shrinks back to a rat and is caught!</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Before you can celebrate, a voice makes you tremble, “I’m going to destroy you.” It’s Lord Voldemort himself! What do you do?   </a:t>
            </a:r>
            <a:endParaRPr sz="2400">
              <a:latin typeface="Sigmar One"/>
              <a:ea typeface="Sigmar One"/>
              <a:cs typeface="Sigmar One"/>
              <a:sym typeface="Sigmar One"/>
            </a:endParaRPr>
          </a:p>
        </p:txBody>
      </p:sp>
      <p:sp>
        <p:nvSpPr>
          <p:cNvPr id="274" name="Google Shape;274;p32">
            <a:hlinkClick r:id="" action="ppaction://hlinkshowjump?jump=nextslide"/>
          </p:cNvPr>
          <p:cNvSpPr/>
          <p:nvPr/>
        </p:nvSpPr>
        <p:spPr>
          <a:xfrm>
            <a:off x="4401275" y="312327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275" name="Google Shape;275;p32"/>
          <p:cNvPicPr preferRelativeResize="0"/>
          <p:nvPr/>
        </p:nvPicPr>
        <p:blipFill>
          <a:blip r:embed="rId3">
            <a:alphaModFix/>
          </a:blip>
          <a:stretch>
            <a:fillRect/>
          </a:stretch>
        </p:blipFill>
        <p:spPr>
          <a:xfrm>
            <a:off x="167550" y="2339375"/>
            <a:ext cx="4098350" cy="2307900"/>
          </a:xfrm>
          <a:prstGeom prst="rect">
            <a:avLst/>
          </a:prstGeom>
          <a:noFill/>
          <a:ln w="28575" cap="flat" cmpd="sng">
            <a:solidFill>
              <a:srgbClr val="000000"/>
            </a:solidFill>
            <a:prstDash val="solid"/>
            <a:round/>
            <a:headEnd type="none" w="sm" len="sm"/>
            <a:tailEnd type="none" w="sm" len="sm"/>
          </a:ln>
        </p:spPr>
      </p:pic>
      <p:pic>
        <p:nvPicPr>
          <p:cNvPr id="276" name="Google Shape;276;p32">
            <a:hlinkClick r:id="" action="ppaction://hlinkshowjump?jump=nextslide"/>
          </p:cNvPr>
          <p:cNvPicPr preferRelativeResize="0"/>
          <p:nvPr/>
        </p:nvPicPr>
        <p:blipFill>
          <a:blip r:embed="rId4">
            <a:alphaModFix/>
          </a:blip>
          <a:stretch>
            <a:fillRect/>
          </a:stretch>
        </p:blipFill>
        <p:spPr>
          <a:xfrm>
            <a:off x="6085650" y="2305575"/>
            <a:ext cx="2943250" cy="25183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3"/>
          <p:cNvPicPr preferRelativeResize="0"/>
          <p:nvPr/>
        </p:nvPicPr>
        <p:blipFill>
          <a:blip r:embed="rId3">
            <a:alphaModFix/>
          </a:blip>
          <a:stretch>
            <a:fillRect/>
          </a:stretch>
        </p:blipFill>
        <p:spPr>
          <a:xfrm>
            <a:off x="5648100" y="1732100"/>
            <a:ext cx="3387400" cy="2942300"/>
          </a:xfrm>
          <a:prstGeom prst="rect">
            <a:avLst/>
          </a:prstGeom>
          <a:noFill/>
          <a:ln>
            <a:noFill/>
          </a:ln>
        </p:spPr>
      </p:pic>
      <p:sp>
        <p:nvSpPr>
          <p:cNvPr id="282" name="Google Shape;282;p33"/>
          <p:cNvSpPr txBox="1">
            <a:spLocks noGrp="1"/>
          </p:cNvSpPr>
          <p:nvPr>
            <p:ph type="title"/>
          </p:nvPr>
        </p:nvSpPr>
        <p:spPr>
          <a:xfrm>
            <a:off x="179975" y="161350"/>
            <a:ext cx="5375700" cy="685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b="0">
                <a:latin typeface="Sigmar One"/>
                <a:ea typeface="Sigmar One"/>
                <a:cs typeface="Sigmar One"/>
                <a:sym typeface="Sigmar One"/>
              </a:rPr>
              <a:t>Make your choice!</a:t>
            </a:r>
            <a:endParaRPr>
              <a:latin typeface="Sigmar One"/>
              <a:ea typeface="Sigmar One"/>
              <a:cs typeface="Sigmar One"/>
              <a:sym typeface="Sigmar One"/>
            </a:endParaRPr>
          </a:p>
        </p:txBody>
      </p:sp>
      <p:sp>
        <p:nvSpPr>
          <p:cNvPr id="283" name="Google Shape;283;p33">
            <a:hlinkClick r:id="" action="ppaction://hlinkshowjump?jump=nextslide"/>
          </p:cNvPr>
          <p:cNvSpPr/>
          <p:nvPr/>
        </p:nvSpPr>
        <p:spPr>
          <a:xfrm>
            <a:off x="3871425" y="4119275"/>
            <a:ext cx="2141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Start an attack</a:t>
            </a:r>
            <a:endParaRPr sz="2400">
              <a:latin typeface="Sigmar One"/>
              <a:ea typeface="Sigmar One"/>
              <a:cs typeface="Sigmar One"/>
              <a:sym typeface="Sigmar One"/>
            </a:endParaRPr>
          </a:p>
        </p:txBody>
      </p:sp>
      <p:sp>
        <p:nvSpPr>
          <p:cNvPr id="284" name="Google Shape;284;p33">
            <a:hlinkClick r:id="rId4" action="ppaction://hlinksldjump"/>
          </p:cNvPr>
          <p:cNvSpPr/>
          <p:nvPr/>
        </p:nvSpPr>
        <p:spPr>
          <a:xfrm>
            <a:off x="465975" y="4119275"/>
            <a:ext cx="2141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Block his attack</a:t>
            </a:r>
            <a:endParaRPr sz="1800">
              <a:latin typeface="Sigmar One"/>
              <a:ea typeface="Sigmar One"/>
              <a:cs typeface="Sigmar One"/>
              <a:sym typeface="Sigmar One"/>
            </a:endParaRPr>
          </a:p>
        </p:txBody>
      </p:sp>
      <p:pic>
        <p:nvPicPr>
          <p:cNvPr id="285" name="Google Shape;285;p33"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2858450" y="1046975"/>
            <a:ext cx="2701350" cy="2127650"/>
          </a:xfrm>
          <a:prstGeom prst="rect">
            <a:avLst/>
          </a:prstGeom>
          <a:noFill/>
          <a:ln>
            <a:noFill/>
          </a:ln>
        </p:spPr>
      </p:pic>
      <p:sp>
        <p:nvSpPr>
          <p:cNvPr id="286" name="Google Shape;286;p33"/>
          <p:cNvSpPr txBox="1"/>
          <p:nvPr/>
        </p:nvSpPr>
        <p:spPr>
          <a:xfrm>
            <a:off x="2891313" y="426057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287" name="Google Shape;287;p33"/>
          <p:cNvPicPr preferRelativeResize="0"/>
          <p:nvPr/>
        </p:nvPicPr>
        <p:blipFill>
          <a:blip r:embed="rId7">
            <a:alphaModFix/>
          </a:blip>
          <a:stretch>
            <a:fillRect/>
          </a:stretch>
        </p:blipFill>
        <p:spPr>
          <a:xfrm>
            <a:off x="5648075" y="98975"/>
            <a:ext cx="3387401" cy="1526500"/>
          </a:xfrm>
          <a:prstGeom prst="rect">
            <a:avLst/>
          </a:prstGeom>
          <a:noFill/>
          <a:ln w="19050" cap="flat" cmpd="sng">
            <a:solidFill>
              <a:srgbClr val="000000"/>
            </a:solidFill>
            <a:prstDash val="solid"/>
            <a:round/>
            <a:headEnd type="none" w="sm" len="sm"/>
            <a:tailEnd type="none" w="sm" len="sm"/>
          </a:ln>
        </p:spPr>
      </p:pic>
      <p:pic>
        <p:nvPicPr>
          <p:cNvPr id="288" name="Google Shape;288;p33"/>
          <p:cNvPicPr preferRelativeResize="0"/>
          <p:nvPr/>
        </p:nvPicPr>
        <p:blipFill>
          <a:blip r:embed="rId8">
            <a:alphaModFix/>
          </a:blip>
          <a:stretch>
            <a:fillRect/>
          </a:stretch>
        </p:blipFill>
        <p:spPr>
          <a:xfrm>
            <a:off x="-1304050" y="957038"/>
            <a:ext cx="4074200" cy="3052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3"/>
                                        </p:tgtEl>
                                        <p:attrNameLst>
                                          <p:attrName>style.visibility</p:attrName>
                                        </p:attrNameLst>
                                      </p:cBhvr>
                                      <p:to>
                                        <p:strVal val="visible"/>
                                      </p:to>
                                    </p:set>
                                    <p:animEffect transition="in" filter="fade">
                                      <p:cBhvr>
                                        <p:cTn id="10" dur="5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292"/>
        <p:cNvGrpSpPr/>
        <p:nvPr/>
      </p:nvGrpSpPr>
      <p:grpSpPr>
        <a:xfrm>
          <a:off x="0" y="0"/>
          <a:ext cx="0" cy="0"/>
          <a:chOff x="0" y="0"/>
          <a:chExt cx="0" cy="0"/>
        </a:xfrm>
      </p:grpSpPr>
      <p:sp>
        <p:nvSpPr>
          <p:cNvPr id="293" name="Google Shape;293;p34">
            <a:hlinkClick r:id="" action="ppaction://hlinkshowjump?jump=nextslide"/>
          </p:cNvPr>
          <p:cNvSpPr/>
          <p:nvPr/>
        </p:nvSpPr>
        <p:spPr>
          <a:xfrm>
            <a:off x="6433400" y="1034525"/>
            <a:ext cx="2319900" cy="707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Continue</a:t>
            </a:r>
            <a:endParaRPr sz="2400">
              <a:latin typeface="Sigmar One"/>
              <a:ea typeface="Sigmar One"/>
              <a:cs typeface="Sigmar One"/>
              <a:sym typeface="Sigmar One"/>
            </a:endParaRPr>
          </a:p>
        </p:txBody>
      </p:sp>
      <p:pic>
        <p:nvPicPr>
          <p:cNvPr id="294" name="Google Shape;294;p34"/>
          <p:cNvPicPr preferRelativeResize="0"/>
          <p:nvPr/>
        </p:nvPicPr>
        <p:blipFill>
          <a:blip r:embed="rId3">
            <a:alphaModFix/>
          </a:blip>
          <a:stretch>
            <a:fillRect/>
          </a:stretch>
        </p:blipFill>
        <p:spPr>
          <a:xfrm>
            <a:off x="152400" y="2351925"/>
            <a:ext cx="4762500" cy="2545750"/>
          </a:xfrm>
          <a:prstGeom prst="rect">
            <a:avLst/>
          </a:prstGeom>
          <a:noFill/>
          <a:ln w="28575" cap="flat" cmpd="sng">
            <a:solidFill>
              <a:srgbClr val="000000"/>
            </a:solidFill>
            <a:prstDash val="solid"/>
            <a:round/>
            <a:headEnd type="none" w="sm" len="sm"/>
            <a:tailEnd type="none" w="sm" len="sm"/>
          </a:ln>
        </p:spPr>
      </p:pic>
      <p:pic>
        <p:nvPicPr>
          <p:cNvPr id="295" name="Google Shape;295;p34"/>
          <p:cNvPicPr preferRelativeResize="0"/>
          <p:nvPr/>
        </p:nvPicPr>
        <p:blipFill>
          <a:blip r:embed="rId4">
            <a:alphaModFix/>
          </a:blip>
          <a:stretch>
            <a:fillRect/>
          </a:stretch>
        </p:blipFill>
        <p:spPr>
          <a:xfrm>
            <a:off x="5029125" y="2351925"/>
            <a:ext cx="3924300" cy="2545750"/>
          </a:xfrm>
          <a:prstGeom prst="rect">
            <a:avLst/>
          </a:prstGeom>
          <a:noFill/>
          <a:ln w="28575" cap="flat" cmpd="sng">
            <a:solidFill>
              <a:srgbClr val="000000"/>
            </a:solidFill>
            <a:prstDash val="solid"/>
            <a:round/>
            <a:headEnd type="none" w="sm" len="sm"/>
            <a:tailEnd type="none" w="sm" len="sm"/>
          </a:ln>
        </p:spPr>
      </p:pic>
      <p:sp>
        <p:nvSpPr>
          <p:cNvPr id="296" name="Google Shape;296;p34"/>
          <p:cNvSpPr txBox="1">
            <a:spLocks noGrp="1"/>
          </p:cNvSpPr>
          <p:nvPr>
            <p:ph type="title"/>
          </p:nvPr>
        </p:nvSpPr>
        <p:spPr>
          <a:xfrm>
            <a:off x="152400" y="213450"/>
            <a:ext cx="6135600" cy="1945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000" b="0">
                <a:solidFill>
                  <a:srgbClr val="000000"/>
                </a:solidFill>
                <a:latin typeface="Sigmar One"/>
                <a:ea typeface="Sigmar One"/>
                <a:cs typeface="Sigmar One"/>
                <a:sym typeface="Sigmar One"/>
              </a:rPr>
              <a:t>Voldemort didn’t anticipate your speed and power!</a:t>
            </a:r>
            <a:endParaRPr sz="4000">
              <a:solidFill>
                <a:srgbClr val="000000"/>
              </a:solidFill>
              <a:latin typeface="Sigmar One"/>
              <a:ea typeface="Sigmar One"/>
              <a:cs typeface="Sigmar One"/>
              <a:sym typeface="Sigmar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300"/>
        <p:cNvGrpSpPr/>
        <p:nvPr/>
      </p:nvGrpSpPr>
      <p:grpSpPr>
        <a:xfrm>
          <a:off x="0" y="0"/>
          <a:ext cx="0" cy="0"/>
          <a:chOff x="0" y="0"/>
          <a:chExt cx="0" cy="0"/>
        </a:xfrm>
      </p:grpSpPr>
      <p:sp>
        <p:nvSpPr>
          <p:cNvPr id="301" name="Google Shape;301;p35">
            <a:hlinkClick r:id="rId3"/>
          </p:cNvPr>
          <p:cNvSpPr/>
          <p:nvPr/>
        </p:nvSpPr>
        <p:spPr>
          <a:xfrm>
            <a:off x="3171300" y="3052400"/>
            <a:ext cx="2513400" cy="13203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Try my superhero version!</a:t>
            </a:r>
            <a:endParaRPr sz="2200">
              <a:latin typeface="Sigmar One"/>
              <a:ea typeface="Sigmar One"/>
              <a:cs typeface="Sigmar One"/>
              <a:sym typeface="Sigmar One"/>
            </a:endParaRPr>
          </a:p>
        </p:txBody>
      </p:sp>
      <p:sp>
        <p:nvSpPr>
          <p:cNvPr id="302" name="Google Shape;302;p35"/>
          <p:cNvSpPr txBox="1">
            <a:spLocks noGrp="1"/>
          </p:cNvSpPr>
          <p:nvPr>
            <p:ph type="title"/>
          </p:nvPr>
        </p:nvSpPr>
        <p:spPr>
          <a:xfrm>
            <a:off x="1510650" y="702525"/>
            <a:ext cx="6135600" cy="1945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000" b="0">
                <a:solidFill>
                  <a:srgbClr val="000000"/>
                </a:solidFill>
                <a:latin typeface="Sigmar One"/>
                <a:ea typeface="Sigmar One"/>
                <a:cs typeface="Sigmar One"/>
                <a:sym typeface="Sigmar One"/>
              </a:rPr>
              <a:t>Congratulations! You have defeated</a:t>
            </a:r>
            <a:endParaRPr sz="4000" b="0">
              <a:solidFill>
                <a:srgbClr val="000000"/>
              </a:solidFill>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4000" b="0">
                <a:solidFill>
                  <a:srgbClr val="000000"/>
                </a:solidFill>
                <a:latin typeface="Sigmar One"/>
                <a:ea typeface="Sigmar One"/>
                <a:cs typeface="Sigmar One"/>
                <a:sym typeface="Sigmar One"/>
              </a:rPr>
              <a:t>Lord voldemort!</a:t>
            </a:r>
            <a:endParaRPr sz="4000">
              <a:solidFill>
                <a:srgbClr val="000000"/>
              </a:solidFill>
              <a:latin typeface="Sigmar One"/>
              <a:ea typeface="Sigmar One"/>
              <a:cs typeface="Sigmar One"/>
              <a:sym typeface="Sigmar One"/>
            </a:endParaRPr>
          </a:p>
        </p:txBody>
      </p:sp>
      <p:pic>
        <p:nvPicPr>
          <p:cNvPr id="303" name="Google Shape;303;p35"/>
          <p:cNvPicPr preferRelativeResize="0"/>
          <p:nvPr/>
        </p:nvPicPr>
        <p:blipFill>
          <a:blip r:embed="rId4">
            <a:alphaModFix/>
          </a:blip>
          <a:stretch>
            <a:fillRect/>
          </a:stretch>
        </p:blipFill>
        <p:spPr>
          <a:xfrm rot="-2413815">
            <a:off x="721400" y="2888974"/>
            <a:ext cx="1958558" cy="2049750"/>
          </a:xfrm>
          <a:prstGeom prst="rect">
            <a:avLst/>
          </a:prstGeom>
          <a:noFill/>
          <a:ln>
            <a:noFill/>
          </a:ln>
        </p:spPr>
      </p:pic>
      <p:pic>
        <p:nvPicPr>
          <p:cNvPr id="304" name="Google Shape;304;p35"/>
          <p:cNvPicPr preferRelativeResize="0"/>
          <p:nvPr/>
        </p:nvPicPr>
        <p:blipFill>
          <a:blip r:embed="rId4">
            <a:alphaModFix/>
          </a:blip>
          <a:stretch>
            <a:fillRect/>
          </a:stretch>
        </p:blipFill>
        <p:spPr>
          <a:xfrm rot="-6680110">
            <a:off x="6504051" y="2719027"/>
            <a:ext cx="1958556" cy="2049748"/>
          </a:xfrm>
          <a:prstGeom prst="rect">
            <a:avLst/>
          </a:prstGeom>
          <a:noFill/>
          <a:ln>
            <a:noFill/>
          </a:ln>
        </p:spPr>
      </p:pic>
      <p:pic>
        <p:nvPicPr>
          <p:cNvPr id="305" name="Google Shape;305;p35"/>
          <p:cNvPicPr preferRelativeResize="0"/>
          <p:nvPr/>
        </p:nvPicPr>
        <p:blipFill>
          <a:blip r:embed="rId4">
            <a:alphaModFix/>
          </a:blip>
          <a:stretch>
            <a:fillRect/>
          </a:stretch>
        </p:blipFill>
        <p:spPr>
          <a:xfrm>
            <a:off x="359053" y="368650"/>
            <a:ext cx="1062950" cy="1112449"/>
          </a:xfrm>
          <a:prstGeom prst="rect">
            <a:avLst/>
          </a:prstGeom>
          <a:noFill/>
          <a:ln>
            <a:noFill/>
          </a:ln>
        </p:spPr>
      </p:pic>
      <p:pic>
        <p:nvPicPr>
          <p:cNvPr id="306" name="Google Shape;306;p35"/>
          <p:cNvPicPr preferRelativeResize="0"/>
          <p:nvPr/>
        </p:nvPicPr>
        <p:blipFill>
          <a:blip r:embed="rId4">
            <a:alphaModFix/>
          </a:blip>
          <a:stretch>
            <a:fillRect/>
          </a:stretch>
        </p:blipFill>
        <p:spPr>
          <a:xfrm>
            <a:off x="7683853" y="396875"/>
            <a:ext cx="1062950" cy="1112449"/>
          </a:xfrm>
          <a:prstGeom prst="rect">
            <a:avLst/>
          </a:prstGeom>
          <a:noFill/>
          <a:ln>
            <a:noFill/>
          </a:ln>
        </p:spPr>
      </p:pic>
      <p:pic>
        <p:nvPicPr>
          <p:cNvPr id="307" name="Google Shape;307;p35"/>
          <p:cNvPicPr preferRelativeResize="0"/>
          <p:nvPr/>
        </p:nvPicPr>
        <p:blipFill>
          <a:blip r:embed="rId4">
            <a:alphaModFix/>
          </a:blip>
          <a:stretch>
            <a:fillRect/>
          </a:stretch>
        </p:blipFill>
        <p:spPr>
          <a:xfrm>
            <a:off x="359053" y="1692525"/>
            <a:ext cx="1062950" cy="1112449"/>
          </a:xfrm>
          <a:prstGeom prst="rect">
            <a:avLst/>
          </a:prstGeom>
          <a:noFill/>
          <a:ln>
            <a:noFill/>
          </a:ln>
        </p:spPr>
      </p:pic>
      <p:pic>
        <p:nvPicPr>
          <p:cNvPr id="308" name="Google Shape;308;p35"/>
          <p:cNvPicPr preferRelativeResize="0"/>
          <p:nvPr/>
        </p:nvPicPr>
        <p:blipFill>
          <a:blip r:embed="rId4">
            <a:alphaModFix/>
          </a:blip>
          <a:stretch>
            <a:fillRect/>
          </a:stretch>
        </p:blipFill>
        <p:spPr>
          <a:xfrm>
            <a:off x="7828378" y="1612400"/>
            <a:ext cx="1062950" cy="11124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a:hlinkClick r:id="rId3" action="ppaction://hlinksldjump"/>
          </p:cNvPr>
          <p:cNvSpPr/>
          <p:nvPr/>
        </p:nvSpPr>
        <p:spPr>
          <a:xfrm>
            <a:off x="3790625" y="3784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14" name="Google Shape;314;p36"/>
          <p:cNvSpPr txBox="1">
            <a:spLocks noGrp="1"/>
          </p:cNvSpPr>
          <p:nvPr>
            <p:ph type="title"/>
          </p:nvPr>
        </p:nvSpPr>
        <p:spPr>
          <a:xfrm>
            <a:off x="159875" y="148750"/>
            <a:ext cx="5017200" cy="3309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try to outrun the chicken, but it’s too fast! You’ve been roasted and defeated. Dust yourself off and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try again!</a:t>
            </a:r>
            <a:endParaRPr sz="3000">
              <a:latin typeface="Sigmar One"/>
              <a:ea typeface="Sigmar One"/>
              <a:cs typeface="Sigmar One"/>
              <a:sym typeface="Sigmar One"/>
            </a:endParaRPr>
          </a:p>
        </p:txBody>
      </p:sp>
      <p:pic>
        <p:nvPicPr>
          <p:cNvPr id="315" name="Google Shape;315;p36"/>
          <p:cNvPicPr preferRelativeResize="0"/>
          <p:nvPr/>
        </p:nvPicPr>
        <p:blipFill>
          <a:blip r:embed="rId4">
            <a:alphaModFix/>
          </a:blip>
          <a:stretch>
            <a:fillRect/>
          </a:stretch>
        </p:blipFill>
        <p:spPr>
          <a:xfrm>
            <a:off x="5329475" y="304800"/>
            <a:ext cx="3662125" cy="29688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56100" y="76650"/>
            <a:ext cx="9031800" cy="3185100"/>
          </a:xfrm>
          <a:prstGeom prst="rect">
            <a:avLst/>
          </a:prstGeom>
          <a:solidFill>
            <a:srgbClr val="F3C4F3"/>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are walking alone down the hall at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hogwarts and hear a loud shriek from around the corner, then see a fire-breathing chicken running towards you!!!</a:t>
            </a:r>
            <a:endParaRPr sz="2400" b="0">
              <a:latin typeface="Sigmar One"/>
              <a:ea typeface="Sigmar One"/>
              <a:cs typeface="Sigmar One"/>
              <a:sym typeface="Sigmar One"/>
            </a:endParaRPr>
          </a:p>
          <a:p>
            <a:pPr marL="0" lvl="0" indent="0" algn="l"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On the next pages, choose an action (exercise) to combat the creature. do it until the timer hits zero. then click on the button matching your choice to see what happens:  </a:t>
            </a:r>
            <a:endParaRPr sz="2400">
              <a:latin typeface="Sigmar One"/>
              <a:ea typeface="Sigmar One"/>
              <a:cs typeface="Sigmar One"/>
              <a:sym typeface="Sigmar One"/>
            </a:endParaRPr>
          </a:p>
        </p:txBody>
      </p:sp>
      <p:sp>
        <p:nvSpPr>
          <p:cNvPr id="56" name="Google Shape;56;p10">
            <a:hlinkClick r:id="" action="ppaction://hlinkshowjump?jump=nextslide"/>
          </p:cNvPr>
          <p:cNvSpPr/>
          <p:nvPr/>
        </p:nvSpPr>
        <p:spPr>
          <a:xfrm>
            <a:off x="2434900" y="38958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57" name="Google Shape;57;p10"/>
          <p:cNvPicPr preferRelativeResize="0"/>
          <p:nvPr/>
        </p:nvPicPr>
        <p:blipFill>
          <a:blip r:embed="rId3">
            <a:alphaModFix/>
          </a:blip>
          <a:stretch>
            <a:fillRect/>
          </a:stretch>
        </p:blipFill>
        <p:spPr>
          <a:xfrm>
            <a:off x="4235475" y="3403550"/>
            <a:ext cx="3250951" cy="15262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a:hlinkClick r:id="rId3" action="ppaction://hlinksldjump"/>
          </p:cNvPr>
          <p:cNvSpPr/>
          <p:nvPr/>
        </p:nvSpPr>
        <p:spPr>
          <a:xfrm>
            <a:off x="6140025" y="3909975"/>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21" name="Google Shape;321;p37"/>
          <p:cNvSpPr txBox="1">
            <a:spLocks noGrp="1"/>
          </p:cNvSpPr>
          <p:nvPr>
            <p:ph type="title"/>
          </p:nvPr>
        </p:nvSpPr>
        <p:spPr>
          <a:xfrm>
            <a:off x="265225" y="228950"/>
            <a:ext cx="5017200" cy="3797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transform yourself into a heavy statue, and while you do fall down...you crumble into pieces! You have been defeated. Try again!</a:t>
            </a:r>
            <a:endParaRPr sz="3000">
              <a:latin typeface="Sigmar One"/>
              <a:ea typeface="Sigmar One"/>
              <a:cs typeface="Sigmar One"/>
              <a:sym typeface="Sigmar One"/>
            </a:endParaRPr>
          </a:p>
        </p:txBody>
      </p:sp>
      <p:pic>
        <p:nvPicPr>
          <p:cNvPr id="322" name="Google Shape;322;p37"/>
          <p:cNvPicPr preferRelativeResize="0"/>
          <p:nvPr/>
        </p:nvPicPr>
        <p:blipFill>
          <a:blip r:embed="rId4">
            <a:alphaModFix/>
          </a:blip>
          <a:stretch>
            <a:fillRect/>
          </a:stretch>
        </p:blipFill>
        <p:spPr>
          <a:xfrm>
            <a:off x="5471250" y="267675"/>
            <a:ext cx="3510800" cy="1112350"/>
          </a:xfrm>
          <a:prstGeom prst="rect">
            <a:avLst/>
          </a:prstGeom>
          <a:noFill/>
          <a:ln w="28575" cap="flat" cmpd="sng">
            <a:solidFill>
              <a:srgbClr val="000000"/>
            </a:solidFill>
            <a:prstDash val="solid"/>
            <a:round/>
            <a:headEnd type="none" w="sm" len="sm"/>
            <a:tailEnd type="none" w="sm" len="sm"/>
          </a:ln>
        </p:spPr>
      </p:pic>
      <p:pic>
        <p:nvPicPr>
          <p:cNvPr id="323" name="Google Shape;323;p37"/>
          <p:cNvPicPr preferRelativeResize="0"/>
          <p:nvPr/>
        </p:nvPicPr>
        <p:blipFill>
          <a:blip r:embed="rId5">
            <a:alphaModFix/>
          </a:blip>
          <a:stretch>
            <a:fillRect/>
          </a:stretch>
        </p:blipFill>
        <p:spPr>
          <a:xfrm>
            <a:off x="5471250" y="1576175"/>
            <a:ext cx="3510800" cy="19911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8">
            <a:hlinkClick r:id="rId3" action="ppaction://hlinksldjump"/>
          </p:cNvPr>
          <p:cNvSpPr/>
          <p:nvPr/>
        </p:nvSpPr>
        <p:spPr>
          <a:xfrm>
            <a:off x="1810100" y="356330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29" name="Google Shape;329;p38"/>
          <p:cNvSpPr txBox="1">
            <a:spLocks noGrp="1"/>
          </p:cNvSpPr>
          <p:nvPr>
            <p:ph type="title"/>
          </p:nvPr>
        </p:nvSpPr>
        <p:spPr>
          <a:xfrm>
            <a:off x="236075" y="260600"/>
            <a:ext cx="5017200" cy="2879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throw the sword, it bounces off the spider’s fangs. It pounces on you. You have been defeated. Try again!</a:t>
            </a:r>
            <a:endParaRPr sz="3000">
              <a:latin typeface="Sigmar One"/>
              <a:ea typeface="Sigmar One"/>
              <a:cs typeface="Sigmar One"/>
              <a:sym typeface="Sigmar One"/>
            </a:endParaRPr>
          </a:p>
        </p:txBody>
      </p:sp>
      <p:pic>
        <p:nvPicPr>
          <p:cNvPr id="330" name="Google Shape;330;p38">
            <a:hlinkClick r:id="rId3" action="ppaction://hlinksldjump"/>
          </p:cNvPr>
          <p:cNvPicPr preferRelativeResize="0"/>
          <p:nvPr/>
        </p:nvPicPr>
        <p:blipFill>
          <a:blip r:embed="rId4">
            <a:alphaModFix/>
          </a:blip>
          <a:stretch>
            <a:fillRect/>
          </a:stretch>
        </p:blipFill>
        <p:spPr>
          <a:xfrm>
            <a:off x="4204850" y="3289100"/>
            <a:ext cx="4792325" cy="1702000"/>
          </a:xfrm>
          <a:prstGeom prst="rect">
            <a:avLst/>
          </a:prstGeom>
          <a:noFill/>
          <a:ln w="28575" cap="flat" cmpd="sng">
            <a:solidFill>
              <a:srgbClr val="000000"/>
            </a:solidFill>
            <a:prstDash val="solid"/>
            <a:round/>
            <a:headEnd type="none" w="sm" len="sm"/>
            <a:tailEnd type="none" w="sm" len="sm"/>
          </a:ln>
        </p:spPr>
      </p:pic>
      <p:pic>
        <p:nvPicPr>
          <p:cNvPr id="331" name="Google Shape;331;p38"/>
          <p:cNvPicPr preferRelativeResize="0"/>
          <p:nvPr/>
        </p:nvPicPr>
        <p:blipFill>
          <a:blip r:embed="rId5">
            <a:alphaModFix/>
          </a:blip>
          <a:stretch>
            <a:fillRect/>
          </a:stretch>
        </p:blipFill>
        <p:spPr>
          <a:xfrm>
            <a:off x="5348900" y="170424"/>
            <a:ext cx="3465250" cy="2969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9">
            <a:hlinkClick r:id="rId3" action="ppaction://hlinksldjump"/>
          </p:cNvPr>
          <p:cNvSpPr/>
          <p:nvPr/>
        </p:nvSpPr>
        <p:spPr>
          <a:xfrm>
            <a:off x="6275425" y="351080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37" name="Google Shape;337;p39"/>
          <p:cNvSpPr txBox="1">
            <a:spLocks noGrp="1"/>
          </p:cNvSpPr>
          <p:nvPr>
            <p:ph type="title"/>
          </p:nvPr>
        </p:nvSpPr>
        <p:spPr>
          <a:xfrm>
            <a:off x="159875" y="386075"/>
            <a:ext cx="5165100" cy="4261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try to make the werewolf disappear, but it doesn’t seem to work on such a power creature! Before you can act again, it’s too late. You have been defeated. Try again!</a:t>
            </a:r>
            <a:endParaRPr sz="3000">
              <a:latin typeface="Sigmar One"/>
              <a:ea typeface="Sigmar One"/>
              <a:cs typeface="Sigmar One"/>
              <a:sym typeface="Sigmar One"/>
            </a:endParaRPr>
          </a:p>
        </p:txBody>
      </p:sp>
      <p:pic>
        <p:nvPicPr>
          <p:cNvPr id="338" name="Google Shape;338;p39">
            <a:hlinkClick r:id="rId3" action="ppaction://hlinksldjump"/>
          </p:cNvPr>
          <p:cNvPicPr preferRelativeResize="0"/>
          <p:nvPr/>
        </p:nvPicPr>
        <p:blipFill>
          <a:blip r:embed="rId4">
            <a:alphaModFix/>
          </a:blip>
          <a:stretch>
            <a:fillRect/>
          </a:stretch>
        </p:blipFill>
        <p:spPr>
          <a:xfrm>
            <a:off x="5509800" y="614675"/>
            <a:ext cx="3343700" cy="23764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a:hlinkClick r:id="rId3" action="ppaction://hlinksldjump"/>
          </p:cNvPr>
          <p:cNvSpPr/>
          <p:nvPr/>
        </p:nvSpPr>
        <p:spPr>
          <a:xfrm>
            <a:off x="3790625" y="3784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44" name="Google Shape;344;p40"/>
          <p:cNvSpPr txBox="1">
            <a:spLocks noGrp="1"/>
          </p:cNvSpPr>
          <p:nvPr>
            <p:ph type="title"/>
          </p:nvPr>
        </p:nvSpPr>
        <p:spPr>
          <a:xfrm>
            <a:off x="159875" y="388375"/>
            <a:ext cx="5098200" cy="2841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run away, you trip on something and the Dementor gets you.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have been defeated. Try again!</a:t>
            </a:r>
            <a:endParaRPr sz="3000">
              <a:latin typeface="Sigmar One"/>
              <a:ea typeface="Sigmar One"/>
              <a:cs typeface="Sigmar One"/>
              <a:sym typeface="Sigmar One"/>
            </a:endParaRPr>
          </a:p>
        </p:txBody>
      </p:sp>
      <p:pic>
        <p:nvPicPr>
          <p:cNvPr id="345" name="Google Shape;345;p40"/>
          <p:cNvPicPr preferRelativeResize="0"/>
          <p:nvPr/>
        </p:nvPicPr>
        <p:blipFill>
          <a:blip r:embed="rId4">
            <a:alphaModFix/>
          </a:blip>
          <a:stretch>
            <a:fillRect/>
          </a:stretch>
        </p:blipFill>
        <p:spPr>
          <a:xfrm>
            <a:off x="5402525" y="638413"/>
            <a:ext cx="3495575" cy="21952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a:hlinkClick r:id="rId3" action="ppaction://hlinksldjump"/>
          </p:cNvPr>
          <p:cNvSpPr/>
          <p:nvPr/>
        </p:nvSpPr>
        <p:spPr>
          <a:xfrm>
            <a:off x="6171600" y="366980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51" name="Google Shape;351;p41"/>
          <p:cNvSpPr txBox="1">
            <a:spLocks noGrp="1"/>
          </p:cNvSpPr>
          <p:nvPr>
            <p:ph type="title"/>
          </p:nvPr>
        </p:nvSpPr>
        <p:spPr>
          <a:xfrm>
            <a:off x="264900" y="272400"/>
            <a:ext cx="5017200" cy="38223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didn’t know that malfoy had a magical fire protection cloak on. He laughs as his spell knocks you out. You have been defeated. Try again!</a:t>
            </a:r>
            <a:endParaRPr sz="3000">
              <a:latin typeface="Sigmar One"/>
              <a:ea typeface="Sigmar One"/>
              <a:cs typeface="Sigmar One"/>
              <a:sym typeface="Sigmar One"/>
            </a:endParaRPr>
          </a:p>
        </p:txBody>
      </p:sp>
      <p:pic>
        <p:nvPicPr>
          <p:cNvPr id="352" name="Google Shape;352;p41"/>
          <p:cNvPicPr preferRelativeResize="0"/>
          <p:nvPr/>
        </p:nvPicPr>
        <p:blipFill>
          <a:blip r:embed="rId4">
            <a:alphaModFix/>
          </a:blip>
          <a:stretch>
            <a:fillRect/>
          </a:stretch>
        </p:blipFill>
        <p:spPr>
          <a:xfrm>
            <a:off x="5465475" y="577200"/>
            <a:ext cx="3496050" cy="27081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2">
            <a:hlinkClick r:id="rId3" action="ppaction://hlinksldjump"/>
          </p:cNvPr>
          <p:cNvSpPr/>
          <p:nvPr/>
        </p:nvSpPr>
        <p:spPr>
          <a:xfrm>
            <a:off x="5907900" y="3235725"/>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58" name="Google Shape;358;p42"/>
          <p:cNvSpPr txBox="1">
            <a:spLocks noGrp="1"/>
          </p:cNvSpPr>
          <p:nvPr>
            <p:ph type="title"/>
          </p:nvPr>
        </p:nvSpPr>
        <p:spPr>
          <a:xfrm>
            <a:off x="164700" y="179825"/>
            <a:ext cx="8814600" cy="2040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decide on lightning, which peter anticipated and blocks with ease. His spell knocks you out. You have been defeated. Try again!</a:t>
            </a:r>
            <a:endParaRPr sz="3000">
              <a:latin typeface="Sigmar One"/>
              <a:ea typeface="Sigmar One"/>
              <a:cs typeface="Sigmar One"/>
              <a:sym typeface="Sigmar One"/>
            </a:endParaRPr>
          </a:p>
        </p:txBody>
      </p:sp>
      <p:pic>
        <p:nvPicPr>
          <p:cNvPr id="359" name="Google Shape;359;p42"/>
          <p:cNvPicPr preferRelativeResize="0"/>
          <p:nvPr/>
        </p:nvPicPr>
        <p:blipFill>
          <a:blip r:embed="rId4">
            <a:alphaModFix/>
          </a:blip>
          <a:stretch>
            <a:fillRect/>
          </a:stretch>
        </p:blipFill>
        <p:spPr>
          <a:xfrm>
            <a:off x="615175" y="2533575"/>
            <a:ext cx="4792301" cy="21444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3">
            <a:hlinkClick r:id="rId3" action="ppaction://hlinksldjump"/>
          </p:cNvPr>
          <p:cNvSpPr/>
          <p:nvPr/>
        </p:nvSpPr>
        <p:spPr>
          <a:xfrm>
            <a:off x="6269763" y="3733625"/>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65" name="Google Shape;365;p43"/>
          <p:cNvSpPr txBox="1">
            <a:spLocks noGrp="1"/>
          </p:cNvSpPr>
          <p:nvPr>
            <p:ph type="title"/>
          </p:nvPr>
        </p:nvSpPr>
        <p:spPr>
          <a:xfrm>
            <a:off x="159875" y="322425"/>
            <a:ext cx="5380500" cy="42222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decide to block voldemort’s attack, and it’s just too powerful and drains your energy quickly, leaving nothing to fight back with. You have been defeated. Try again!</a:t>
            </a:r>
            <a:endParaRPr sz="3000">
              <a:latin typeface="Sigmar One"/>
              <a:ea typeface="Sigmar One"/>
              <a:cs typeface="Sigmar One"/>
              <a:sym typeface="Sigmar One"/>
            </a:endParaRPr>
          </a:p>
        </p:txBody>
      </p:sp>
      <p:pic>
        <p:nvPicPr>
          <p:cNvPr id="366" name="Google Shape;366;p43"/>
          <p:cNvPicPr preferRelativeResize="0"/>
          <p:nvPr/>
        </p:nvPicPr>
        <p:blipFill>
          <a:blip r:embed="rId4">
            <a:alphaModFix/>
          </a:blip>
          <a:stretch>
            <a:fillRect/>
          </a:stretch>
        </p:blipFill>
        <p:spPr>
          <a:xfrm>
            <a:off x="5662250" y="266075"/>
            <a:ext cx="3298826" cy="2823800"/>
          </a:xfrm>
          <a:prstGeom prst="rect">
            <a:avLst/>
          </a:prstGeom>
          <a:noFill/>
          <a:ln w="28575" cap="flat" cmpd="sng">
            <a:solidFill>
              <a:srgbClr val="000000"/>
            </a:solidFill>
            <a:prstDash val="solid"/>
            <a:round/>
            <a:headEnd type="none" w="sm" len="sm"/>
            <a:tailEnd type="none" w="sm" len="sm"/>
          </a:ln>
        </p:spPr>
      </p:pic>
      <p:sp>
        <p:nvSpPr>
          <p:cNvPr id="367" name="Google Shape;367;p43"/>
          <p:cNvSpPr/>
          <p:nvPr/>
        </p:nvSpPr>
        <p:spPr>
          <a:xfrm>
            <a:off x="6127925" y="2462825"/>
            <a:ext cx="2564100" cy="1006200"/>
          </a:xfrm>
          <a:prstGeom prst="wedgeRectCallout">
            <a:avLst>
              <a:gd name="adj1" fmla="val -7439"/>
              <a:gd name="adj2" fmla="val -119141"/>
            </a:avLst>
          </a:prstGeom>
          <a:solidFill>
            <a:srgbClr val="F3F3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I win, it is done!</a:t>
            </a:r>
            <a:endParaRPr sz="3000">
              <a:latin typeface="Sigmar One"/>
              <a:ea typeface="Sigmar One"/>
              <a:cs typeface="Sigmar One"/>
              <a:sym typeface="Sigmar On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4">
            <a:hlinkClick r:id="" action="ppaction://hlinkshowjump?jump=nextslide"/>
          </p:cNvPr>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3" name="Google Shape;373;p44">
            <a:hlinkClick r:id="rId4"/>
          </p:cNvPr>
          <p:cNvSpPr/>
          <p:nvPr/>
        </p:nvSpPr>
        <p:spPr>
          <a:xfrm>
            <a:off x="449300" y="273175"/>
            <a:ext cx="2083800" cy="740100"/>
          </a:xfrm>
          <a:prstGeom prst="bevel">
            <a:avLst>
              <a:gd name="adj" fmla="val 125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Youtube</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channel</a:t>
            </a:r>
            <a:endParaRPr sz="1800">
              <a:latin typeface="Sigmar One"/>
              <a:ea typeface="Sigmar One"/>
              <a:cs typeface="Sigmar One"/>
              <a:sym typeface="Sigmar One"/>
            </a:endParaRPr>
          </a:p>
        </p:txBody>
      </p:sp>
      <p:sp>
        <p:nvSpPr>
          <p:cNvPr id="374" name="Google Shape;374;p44"/>
          <p:cNvSpPr txBox="1">
            <a:spLocks noGrp="1"/>
          </p:cNvSpPr>
          <p:nvPr>
            <p:ph type="title"/>
          </p:nvPr>
        </p:nvSpPr>
        <p:spPr>
          <a:xfrm>
            <a:off x="560525" y="1190375"/>
            <a:ext cx="8118900" cy="983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This adventure was created by:</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 Mike ginicola @physeddepot</a:t>
            </a:r>
            <a:endParaRPr sz="3000">
              <a:latin typeface="Sigmar One"/>
              <a:ea typeface="Sigmar One"/>
              <a:cs typeface="Sigmar One"/>
              <a:sym typeface="Sigmar One"/>
            </a:endParaRPr>
          </a:p>
        </p:txBody>
      </p:sp>
      <p:sp>
        <p:nvSpPr>
          <p:cNvPr id="375" name="Google Shape;375;p44">
            <a:hlinkClick r:id="rId5"/>
          </p:cNvPr>
          <p:cNvSpPr/>
          <p:nvPr/>
        </p:nvSpPr>
        <p:spPr>
          <a:xfrm>
            <a:off x="6389800" y="225325"/>
            <a:ext cx="2083800" cy="740100"/>
          </a:xfrm>
          <a:prstGeom prst="bevel">
            <a:avLst>
              <a:gd name="adj" fmla="val 125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My website</a:t>
            </a:r>
            <a:endParaRPr sz="1800">
              <a:latin typeface="Sigmar One"/>
              <a:ea typeface="Sigmar One"/>
              <a:cs typeface="Sigmar One"/>
              <a:sym typeface="Sigmar One"/>
            </a:endParaRPr>
          </a:p>
        </p:txBody>
      </p:sp>
      <p:sp>
        <p:nvSpPr>
          <p:cNvPr id="376" name="Google Shape;376;p44">
            <a:hlinkClick r:id="rId6"/>
          </p:cNvPr>
          <p:cNvSpPr/>
          <p:nvPr/>
        </p:nvSpPr>
        <p:spPr>
          <a:xfrm>
            <a:off x="2533100" y="3081500"/>
            <a:ext cx="2083800" cy="740100"/>
          </a:xfrm>
          <a:prstGeom prst="bevel">
            <a:avLst>
              <a:gd name="adj" fmla="val 1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TPT store</a:t>
            </a:r>
            <a:endParaRPr sz="1800">
              <a:latin typeface="Sigmar One"/>
              <a:ea typeface="Sigmar One"/>
              <a:cs typeface="Sigmar One"/>
              <a:sym typeface="Sigmar One"/>
            </a:endParaRPr>
          </a:p>
        </p:txBody>
      </p:sp>
      <p:sp>
        <p:nvSpPr>
          <p:cNvPr id="377" name="Google Shape;377;p44">
            <a:hlinkClick r:id="rId7"/>
          </p:cNvPr>
          <p:cNvSpPr/>
          <p:nvPr/>
        </p:nvSpPr>
        <p:spPr>
          <a:xfrm>
            <a:off x="2533100" y="4004875"/>
            <a:ext cx="2083800" cy="740100"/>
          </a:xfrm>
          <a:prstGeom prst="bevel">
            <a:avLst>
              <a:gd name="adj" fmla="val 125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Follow me</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On twitter</a:t>
            </a:r>
            <a:endParaRPr sz="1800">
              <a:latin typeface="Sigmar One"/>
              <a:ea typeface="Sigmar One"/>
              <a:cs typeface="Sigmar One"/>
              <a:sym typeface="Sigmar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1"/>
          <p:cNvPicPr preferRelativeResize="0"/>
          <p:nvPr/>
        </p:nvPicPr>
        <p:blipFill>
          <a:blip r:embed="rId3">
            <a:alphaModFix/>
          </a:blip>
          <a:stretch>
            <a:fillRect/>
          </a:stretch>
        </p:blipFill>
        <p:spPr>
          <a:xfrm>
            <a:off x="152400" y="152400"/>
            <a:ext cx="8844899" cy="4807950"/>
          </a:xfrm>
          <a:prstGeom prst="rect">
            <a:avLst/>
          </a:prstGeom>
          <a:noFill/>
          <a:ln>
            <a:noFill/>
          </a:ln>
        </p:spPr>
      </p:pic>
      <p:sp>
        <p:nvSpPr>
          <p:cNvPr id="63" name="Google Shape;63;p11">
            <a:hlinkClick r:id="" action="ppaction://hlinkshowjump?jump=nextslide"/>
          </p:cNvPr>
          <p:cNvSpPr/>
          <p:nvPr/>
        </p:nvSpPr>
        <p:spPr>
          <a:xfrm>
            <a:off x="5296650" y="3006725"/>
            <a:ext cx="1670700" cy="684300"/>
          </a:xfrm>
          <a:prstGeom prst="bevel">
            <a:avLst>
              <a:gd name="adj" fmla="val 12500"/>
            </a:avLst>
          </a:prstGeom>
          <a:solidFill>
            <a:srgbClr val="F5F5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Continue</a:t>
            </a:r>
            <a:endParaRPr sz="1800">
              <a:latin typeface="Sigmar One"/>
              <a:ea typeface="Sigmar One"/>
              <a:cs typeface="Sigmar One"/>
              <a:sym typeface="Sigmar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2"/>
          <p:cNvPicPr preferRelativeResize="0"/>
          <p:nvPr/>
        </p:nvPicPr>
        <p:blipFill>
          <a:blip r:embed="rId3">
            <a:alphaModFix/>
          </a:blip>
          <a:stretch>
            <a:fillRect/>
          </a:stretch>
        </p:blipFill>
        <p:spPr>
          <a:xfrm>
            <a:off x="-2380325" y="1081575"/>
            <a:ext cx="5326675" cy="3534051"/>
          </a:xfrm>
          <a:prstGeom prst="rect">
            <a:avLst/>
          </a:prstGeom>
          <a:noFill/>
          <a:ln>
            <a:noFill/>
          </a:ln>
        </p:spPr>
      </p:pic>
      <p:pic>
        <p:nvPicPr>
          <p:cNvPr id="69" name="Google Shape;69;p12"/>
          <p:cNvPicPr preferRelativeResize="0"/>
          <p:nvPr/>
        </p:nvPicPr>
        <p:blipFill>
          <a:blip r:embed="rId4">
            <a:alphaModFix/>
          </a:blip>
          <a:stretch>
            <a:fillRect/>
          </a:stretch>
        </p:blipFill>
        <p:spPr>
          <a:xfrm>
            <a:off x="2786100" y="4199675"/>
            <a:ext cx="899100" cy="781088"/>
          </a:xfrm>
          <a:prstGeom prst="rect">
            <a:avLst/>
          </a:prstGeom>
          <a:noFill/>
          <a:ln>
            <a:noFill/>
          </a:ln>
        </p:spPr>
      </p:pic>
      <p:pic>
        <p:nvPicPr>
          <p:cNvPr id="70" name="Google Shape;70;p12"/>
          <p:cNvPicPr preferRelativeResize="0"/>
          <p:nvPr/>
        </p:nvPicPr>
        <p:blipFill>
          <a:blip r:embed="rId5">
            <a:alphaModFix/>
          </a:blip>
          <a:stretch>
            <a:fillRect/>
          </a:stretch>
        </p:blipFill>
        <p:spPr>
          <a:xfrm>
            <a:off x="5830200" y="1233975"/>
            <a:ext cx="3237600" cy="2802975"/>
          </a:xfrm>
          <a:prstGeom prst="rect">
            <a:avLst/>
          </a:prstGeom>
          <a:noFill/>
          <a:ln>
            <a:noFill/>
          </a:ln>
        </p:spPr>
      </p:pic>
      <p:sp>
        <p:nvSpPr>
          <p:cNvPr id="71" name="Google Shape;71;p12">
            <a:hlinkClick r:id="" action="ppaction://hlinkshowjump?jump=nextslide"/>
          </p:cNvPr>
          <p:cNvSpPr/>
          <p:nvPr/>
        </p:nvSpPr>
        <p:spPr>
          <a:xfrm>
            <a:off x="6402675" y="4036950"/>
            <a:ext cx="26070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Wand: Disappearus</a:t>
            </a:r>
            <a:endParaRPr sz="2200">
              <a:latin typeface="Sigmar One"/>
              <a:ea typeface="Sigmar One"/>
              <a:cs typeface="Sigmar One"/>
              <a:sym typeface="Sigmar One"/>
            </a:endParaRPr>
          </a:p>
        </p:txBody>
      </p:sp>
      <p:sp>
        <p:nvSpPr>
          <p:cNvPr id="72" name="Google Shape;72;p12">
            <a:hlinkClick r:id="rId6" action="ppaction://hlinksldjump"/>
          </p:cNvPr>
          <p:cNvSpPr/>
          <p:nvPr/>
        </p:nvSpPr>
        <p:spPr>
          <a:xfrm>
            <a:off x="1375275" y="2782575"/>
            <a:ext cx="1623900" cy="918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Run </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Away!</a:t>
            </a:r>
            <a:endParaRPr sz="2400">
              <a:latin typeface="Sigmar One"/>
              <a:ea typeface="Sigmar One"/>
              <a:cs typeface="Sigmar One"/>
              <a:sym typeface="Sigmar One"/>
            </a:endParaRPr>
          </a:p>
        </p:txBody>
      </p:sp>
      <p:sp>
        <p:nvSpPr>
          <p:cNvPr id="73" name="Google Shape;73;p12"/>
          <p:cNvSpPr txBox="1">
            <a:spLocks noGrp="1"/>
          </p:cNvSpPr>
          <p:nvPr>
            <p:ph type="title"/>
          </p:nvPr>
        </p:nvSpPr>
        <p:spPr>
          <a:xfrm>
            <a:off x="508225" y="167563"/>
            <a:ext cx="4215600" cy="831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The chicken attacks! What do you do?</a:t>
            </a:r>
            <a:endParaRPr sz="2400">
              <a:latin typeface="Sigmar One"/>
              <a:ea typeface="Sigmar One"/>
              <a:cs typeface="Sigmar One"/>
              <a:sym typeface="Sigmar One"/>
            </a:endParaRPr>
          </a:p>
        </p:txBody>
      </p:sp>
      <p:pic>
        <p:nvPicPr>
          <p:cNvPr id="74" name="Google Shape;74;p12" descr="30 Seconds Countdown Timer with Music.&#10;&#10;If you are looking another timer, you can search it on my channel.&#10;&#10;Music:&#10;Tobu - Hope [NCS Release]" title="30 Seconds Countdown Timer">
            <a:hlinkClick r:id="rId7"/>
          </p:cNvPr>
          <p:cNvPicPr preferRelativeResize="0"/>
          <p:nvPr/>
        </p:nvPicPr>
        <p:blipFill>
          <a:blip r:embed="rId8">
            <a:alphaModFix/>
          </a:blip>
          <a:stretch>
            <a:fillRect/>
          </a:stretch>
        </p:blipFill>
        <p:spPr>
          <a:xfrm>
            <a:off x="3110212" y="1264463"/>
            <a:ext cx="3009928" cy="2120925"/>
          </a:xfrm>
          <a:prstGeom prst="rect">
            <a:avLst/>
          </a:prstGeom>
          <a:noFill/>
          <a:ln>
            <a:noFill/>
          </a:ln>
        </p:spPr>
      </p:pic>
      <p:pic>
        <p:nvPicPr>
          <p:cNvPr id="75" name="Google Shape;75;p12"/>
          <p:cNvPicPr preferRelativeResize="0"/>
          <p:nvPr/>
        </p:nvPicPr>
        <p:blipFill>
          <a:blip r:embed="rId9">
            <a:alphaModFix/>
          </a:blip>
          <a:stretch>
            <a:fillRect/>
          </a:stretch>
        </p:blipFill>
        <p:spPr>
          <a:xfrm>
            <a:off x="4848350" y="85150"/>
            <a:ext cx="2439551" cy="996424"/>
          </a:xfrm>
          <a:prstGeom prst="rect">
            <a:avLst/>
          </a:prstGeom>
          <a:noFill/>
          <a:ln w="19050" cap="flat" cmpd="sng">
            <a:solidFill>
              <a:srgbClr val="000000"/>
            </a:solidFill>
            <a:prstDash val="solid"/>
            <a:round/>
            <a:headEnd type="none" w="sm" len="sm"/>
            <a:tailEnd type="none" w="sm" len="sm"/>
          </a:ln>
        </p:spPr>
      </p:pic>
      <p:sp>
        <p:nvSpPr>
          <p:cNvPr id="76" name="Google Shape;76;p12">
            <a:hlinkClick r:id="rId10" action="ppaction://hlinksldjump"/>
          </p:cNvPr>
          <p:cNvSpPr/>
          <p:nvPr/>
        </p:nvSpPr>
        <p:spPr>
          <a:xfrm>
            <a:off x="3314037" y="3509375"/>
            <a:ext cx="23025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Use your </a:t>
            </a:r>
            <a:endParaRPr sz="2200">
              <a:latin typeface="Sigmar One"/>
              <a:ea typeface="Sigmar One"/>
              <a:cs typeface="Sigmar One"/>
              <a:sym typeface="Sigmar One"/>
            </a:endParaRPr>
          </a:p>
          <a:p>
            <a:pPr marL="0" lvl="0" indent="0" algn="ctr" rtl="0">
              <a:spcBef>
                <a:spcPts val="0"/>
              </a:spcBef>
              <a:spcAft>
                <a:spcPts val="0"/>
              </a:spcAft>
              <a:buNone/>
            </a:pPr>
            <a:r>
              <a:rPr lang="en" sz="2200">
                <a:latin typeface="Sigmar One"/>
                <a:ea typeface="Sigmar One"/>
                <a:cs typeface="Sigmar One"/>
                <a:sym typeface="Sigmar One"/>
              </a:rPr>
              <a:t>Fire potion</a:t>
            </a:r>
            <a:endParaRPr sz="2200">
              <a:latin typeface="Sigmar One"/>
              <a:ea typeface="Sigmar One"/>
              <a:cs typeface="Sigmar One"/>
              <a:sym typeface="Sigmar One"/>
            </a:endParaRPr>
          </a:p>
        </p:txBody>
      </p:sp>
      <p:sp>
        <p:nvSpPr>
          <p:cNvPr id="77" name="Google Shape;77;p12"/>
          <p:cNvSpPr txBox="1"/>
          <p:nvPr/>
        </p:nvSpPr>
        <p:spPr>
          <a:xfrm>
            <a:off x="2376875" y="3650675"/>
            <a:ext cx="899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
        <p:nvSpPr>
          <p:cNvPr id="78" name="Google Shape;78;p12"/>
          <p:cNvSpPr txBox="1"/>
          <p:nvPr/>
        </p:nvSpPr>
        <p:spPr>
          <a:xfrm>
            <a:off x="5403988" y="4355575"/>
            <a:ext cx="899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0"/>
                                        <p:tgtEl>
                                          <p:spTgt spid="72"/>
                                        </p:tgtEl>
                                        <p:attrNameLst>
                                          <p:attrName>ppt_w</p:attrName>
                                        </p:attrNameLst>
                                      </p:cBhvr>
                                      <p:tavLst>
                                        <p:tav tm="0">
                                          <p:val>
                                            <p:strVal val="0"/>
                                          </p:val>
                                        </p:tav>
                                        <p:tav tm="100000">
                                          <p:val>
                                            <p:strVal val="#ppt_w"/>
                                          </p:val>
                                        </p:tav>
                                      </p:tavLst>
                                    </p:anim>
                                    <p:anim calcmode="lin" valueType="num">
                                      <p:cBhvr additive="base">
                                        <p:cTn id="8" dur="5000"/>
                                        <p:tgtEl>
                                          <p:spTgt spid="7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0"/>
                                        <p:tgtEl>
                                          <p:spTgt spid="71"/>
                                        </p:tgtEl>
                                        <p:attrNameLst>
                                          <p:attrName>ppt_w</p:attrName>
                                        </p:attrNameLst>
                                      </p:cBhvr>
                                      <p:tavLst>
                                        <p:tav tm="0">
                                          <p:val>
                                            <p:strVal val="0"/>
                                          </p:val>
                                        </p:tav>
                                        <p:tav tm="100000">
                                          <p:val>
                                            <p:strVal val="#ppt_w"/>
                                          </p:val>
                                        </p:tav>
                                      </p:tavLst>
                                    </p:anim>
                                    <p:anim calcmode="lin" valueType="num">
                                      <p:cBhvr additive="base">
                                        <p:cTn id="12" dur="5000"/>
                                        <p:tgtEl>
                                          <p:spTgt spid="71"/>
                                        </p:tgtEl>
                                        <p:attrNameLst>
                                          <p:attrName>ppt_h</p:attrName>
                                        </p:attrNameLst>
                                      </p:cBhvr>
                                      <p:tavLst>
                                        <p:tav tm="0">
                                          <p:val>
                                            <p:strVal val="0"/>
                                          </p:val>
                                        </p:tav>
                                        <p:tav tm="100000">
                                          <p:val>
                                            <p:strVal val="#ppt_h"/>
                                          </p:val>
                                        </p:tav>
                                      </p:tavLst>
                                    </p:anim>
                                  </p:childTnLst>
                                </p:cTn>
                              </p:par>
                              <p:par>
                                <p:cTn id="13" presetID="2" presetClass="entr" presetSubtype="4"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0"/>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22100" y="142325"/>
            <a:ext cx="8899800" cy="198180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wave your wand. “Disappearus!” The chicken goes *Poof* and is no longer a threat!</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That was most unexpected. Where do you want to go now? Up or down the next staircase? </a:t>
            </a:r>
            <a:endParaRPr sz="2400">
              <a:latin typeface="Sigmar One"/>
              <a:ea typeface="Sigmar One"/>
              <a:cs typeface="Sigmar One"/>
              <a:sym typeface="Sigmar One"/>
            </a:endParaRPr>
          </a:p>
        </p:txBody>
      </p:sp>
      <p:sp>
        <p:nvSpPr>
          <p:cNvPr id="84" name="Google Shape;84;p13">
            <a:hlinkClick r:id="rId3" action="ppaction://hlinksldjump"/>
          </p:cNvPr>
          <p:cNvSpPr/>
          <p:nvPr/>
        </p:nvSpPr>
        <p:spPr>
          <a:xfrm>
            <a:off x="390275" y="311552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Go Up!</a:t>
            </a:r>
            <a:endParaRPr sz="2400">
              <a:latin typeface="Sigmar One"/>
              <a:ea typeface="Sigmar One"/>
              <a:cs typeface="Sigmar One"/>
              <a:sym typeface="Sigmar One"/>
            </a:endParaRPr>
          </a:p>
        </p:txBody>
      </p:sp>
      <p:pic>
        <p:nvPicPr>
          <p:cNvPr id="85" name="Google Shape;85;p13"/>
          <p:cNvPicPr preferRelativeResize="0"/>
          <p:nvPr/>
        </p:nvPicPr>
        <p:blipFill>
          <a:blip r:embed="rId4">
            <a:alphaModFix/>
          </a:blip>
          <a:stretch>
            <a:fillRect/>
          </a:stretch>
        </p:blipFill>
        <p:spPr>
          <a:xfrm>
            <a:off x="2151925" y="2263150"/>
            <a:ext cx="4503224" cy="2715875"/>
          </a:xfrm>
          <a:prstGeom prst="rect">
            <a:avLst/>
          </a:prstGeom>
          <a:noFill/>
          <a:ln w="19050" cap="flat" cmpd="sng">
            <a:solidFill>
              <a:srgbClr val="000000"/>
            </a:solidFill>
            <a:prstDash val="solid"/>
            <a:round/>
            <a:headEnd type="none" w="sm" len="sm"/>
            <a:tailEnd type="none" w="sm" len="sm"/>
          </a:ln>
        </p:spPr>
      </p:pic>
      <p:sp>
        <p:nvSpPr>
          <p:cNvPr id="86" name="Google Shape;86;p13">
            <a:hlinkClick r:id="rId3" action="ppaction://hlinksldjump"/>
          </p:cNvPr>
          <p:cNvSpPr/>
          <p:nvPr/>
        </p:nvSpPr>
        <p:spPr>
          <a:xfrm>
            <a:off x="6838100" y="3119638"/>
            <a:ext cx="1785600" cy="8505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Go Down!</a:t>
            </a:r>
            <a:endParaRPr sz="2200">
              <a:latin typeface="Sigmar One"/>
              <a:ea typeface="Sigmar One"/>
              <a:cs typeface="Sigmar One"/>
              <a:sym typeface="Sigmar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122100" y="129950"/>
            <a:ext cx="8899800" cy="214650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*Cuh Chug Chug* You drink the potion and the fire breath doesn’t hurt you at all! The chicken gives up and runs away down the hall.</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have to decide where to go next. Up or down the next the staircase?</a:t>
            </a:r>
            <a:endParaRPr sz="2400">
              <a:latin typeface="Sigmar One"/>
              <a:ea typeface="Sigmar One"/>
              <a:cs typeface="Sigmar One"/>
              <a:sym typeface="Sigmar One"/>
            </a:endParaRPr>
          </a:p>
        </p:txBody>
      </p:sp>
      <p:pic>
        <p:nvPicPr>
          <p:cNvPr id="92" name="Google Shape;92;p14"/>
          <p:cNvPicPr preferRelativeResize="0"/>
          <p:nvPr/>
        </p:nvPicPr>
        <p:blipFill>
          <a:blip r:embed="rId3">
            <a:alphaModFix/>
          </a:blip>
          <a:stretch>
            <a:fillRect/>
          </a:stretch>
        </p:blipFill>
        <p:spPr>
          <a:xfrm>
            <a:off x="2241550" y="2449650"/>
            <a:ext cx="4477425" cy="2559900"/>
          </a:xfrm>
          <a:prstGeom prst="rect">
            <a:avLst/>
          </a:prstGeom>
          <a:noFill/>
          <a:ln w="19050" cap="flat" cmpd="sng">
            <a:solidFill>
              <a:srgbClr val="000000"/>
            </a:solidFill>
            <a:prstDash val="solid"/>
            <a:round/>
            <a:headEnd type="none" w="sm" len="sm"/>
            <a:tailEnd type="none" w="sm" len="sm"/>
          </a:ln>
        </p:spPr>
      </p:pic>
      <p:sp>
        <p:nvSpPr>
          <p:cNvPr id="93" name="Google Shape;93;p14">
            <a:hlinkClick r:id="" action="ppaction://hlinkshowjump?jump=nextslide"/>
          </p:cNvPr>
          <p:cNvSpPr/>
          <p:nvPr/>
        </p:nvSpPr>
        <p:spPr>
          <a:xfrm>
            <a:off x="527625" y="31196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Go Up!</a:t>
            </a:r>
            <a:endParaRPr sz="2400">
              <a:latin typeface="Sigmar One"/>
              <a:ea typeface="Sigmar One"/>
              <a:cs typeface="Sigmar One"/>
              <a:sym typeface="Sigmar One"/>
            </a:endParaRPr>
          </a:p>
        </p:txBody>
      </p:sp>
      <p:sp>
        <p:nvSpPr>
          <p:cNvPr id="94" name="Google Shape;94;p14">
            <a:hlinkClick r:id="" action="ppaction://hlinkshowjump?jump=nextslide"/>
          </p:cNvPr>
          <p:cNvSpPr/>
          <p:nvPr/>
        </p:nvSpPr>
        <p:spPr>
          <a:xfrm>
            <a:off x="6838100" y="3119638"/>
            <a:ext cx="1785600" cy="8505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Go Down!</a:t>
            </a:r>
            <a:endParaRPr sz="2200">
              <a:latin typeface="Sigmar One"/>
              <a:ea typeface="Sigmar One"/>
              <a:cs typeface="Sigmar One"/>
              <a:sym typeface="Sigmar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122100" y="3017500"/>
            <a:ext cx="5067200" cy="2042050"/>
          </a:xfrm>
          <a:prstGeom prst="rect">
            <a:avLst/>
          </a:prstGeom>
          <a:noFill/>
          <a:ln>
            <a:noFill/>
          </a:ln>
        </p:spPr>
      </p:pic>
      <p:pic>
        <p:nvPicPr>
          <p:cNvPr id="100" name="Google Shape;100;p15"/>
          <p:cNvPicPr preferRelativeResize="0"/>
          <p:nvPr/>
        </p:nvPicPr>
        <p:blipFill>
          <a:blip r:embed="rId4">
            <a:alphaModFix/>
          </a:blip>
          <a:stretch>
            <a:fillRect/>
          </a:stretch>
        </p:blipFill>
        <p:spPr>
          <a:xfrm>
            <a:off x="5372450" y="3058750"/>
            <a:ext cx="3649450" cy="1946000"/>
          </a:xfrm>
          <a:prstGeom prst="rect">
            <a:avLst/>
          </a:prstGeom>
          <a:noFill/>
          <a:ln w="19050" cap="flat" cmpd="sng">
            <a:solidFill>
              <a:srgbClr val="000000"/>
            </a:solidFill>
            <a:prstDash val="solid"/>
            <a:round/>
            <a:headEnd type="none" w="sm" len="sm"/>
            <a:tailEnd type="none" w="sm" len="sm"/>
          </a:ln>
        </p:spPr>
      </p:pic>
      <p:sp>
        <p:nvSpPr>
          <p:cNvPr id="101" name="Google Shape;101;p15"/>
          <p:cNvSpPr txBox="1">
            <a:spLocks noGrp="1"/>
          </p:cNvSpPr>
          <p:nvPr>
            <p:ph type="title"/>
          </p:nvPr>
        </p:nvSpPr>
        <p:spPr>
          <a:xfrm>
            <a:off x="122100" y="126950"/>
            <a:ext cx="8899800" cy="282360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end up at the potions classroom, and professor Snape invites you in to show his class how to deal with a threat. He throws a potion on the floor at your feet! You float upwards and get stuck to the ceiling!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Your mind races and you can hear the class *gasp* in shock. What do you choose to do?</a:t>
            </a:r>
            <a:endParaRPr sz="2400">
              <a:latin typeface="Sigmar One"/>
              <a:ea typeface="Sigmar One"/>
              <a:cs typeface="Sigmar One"/>
              <a:sym typeface="Sigmar One"/>
            </a:endParaRPr>
          </a:p>
        </p:txBody>
      </p:sp>
      <p:sp>
        <p:nvSpPr>
          <p:cNvPr id="102" name="Google Shape;102;p15">
            <a:hlinkClick r:id="" action="ppaction://hlinkshowjump?jump=nextslide"/>
          </p:cNvPr>
          <p:cNvSpPr/>
          <p:nvPr/>
        </p:nvSpPr>
        <p:spPr>
          <a:xfrm>
            <a:off x="4280075" y="3661700"/>
            <a:ext cx="1594800" cy="740100"/>
          </a:xfrm>
          <a:prstGeom prst="bevel">
            <a:avLst>
              <a:gd name="adj" fmla="val 125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Next</a:t>
            </a:r>
            <a:endParaRPr sz="3000">
              <a:latin typeface="Sigmar One"/>
              <a:ea typeface="Sigmar One"/>
              <a:cs typeface="Sigmar One"/>
              <a:sym typeface="Sigmar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6"/>
          <p:cNvPicPr preferRelativeResize="0"/>
          <p:nvPr/>
        </p:nvPicPr>
        <p:blipFill>
          <a:blip r:embed="rId3">
            <a:alphaModFix/>
          </a:blip>
          <a:stretch>
            <a:fillRect/>
          </a:stretch>
        </p:blipFill>
        <p:spPr>
          <a:xfrm>
            <a:off x="5967975" y="1351875"/>
            <a:ext cx="3176025" cy="2975075"/>
          </a:xfrm>
          <a:prstGeom prst="rect">
            <a:avLst/>
          </a:prstGeom>
          <a:noFill/>
          <a:ln>
            <a:noFill/>
          </a:ln>
        </p:spPr>
      </p:pic>
      <p:pic>
        <p:nvPicPr>
          <p:cNvPr id="108" name="Google Shape;108;p16" descr="30 Seconds Countdown Timer with Music.&#10;&#10;If you are looking another timer, you can search it on my channel.&#10;&#10;Music:&#10;Tobu - Hope [NCS Release]" title="30 Seconds Countdown Timer">
            <a:hlinkClick r:id="rId4"/>
          </p:cNvPr>
          <p:cNvPicPr preferRelativeResize="0"/>
          <p:nvPr/>
        </p:nvPicPr>
        <p:blipFill>
          <a:blip r:embed="rId5">
            <a:alphaModFix/>
          </a:blip>
          <a:stretch>
            <a:fillRect/>
          </a:stretch>
        </p:blipFill>
        <p:spPr>
          <a:xfrm>
            <a:off x="3156050" y="1133725"/>
            <a:ext cx="2742300" cy="2111550"/>
          </a:xfrm>
          <a:prstGeom prst="rect">
            <a:avLst/>
          </a:prstGeom>
          <a:noFill/>
          <a:ln>
            <a:noFill/>
          </a:ln>
        </p:spPr>
      </p:pic>
      <p:sp>
        <p:nvSpPr>
          <p:cNvPr id="109" name="Google Shape;109;p16">
            <a:hlinkClick r:id="rId6" action="ppaction://hlinksldjump"/>
          </p:cNvPr>
          <p:cNvSpPr/>
          <p:nvPr/>
        </p:nvSpPr>
        <p:spPr>
          <a:xfrm>
            <a:off x="6333975" y="4068575"/>
            <a:ext cx="26328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Sigmar One"/>
                <a:ea typeface="Sigmar One"/>
                <a:cs typeface="Sigmar One"/>
                <a:sym typeface="Sigmar One"/>
              </a:rPr>
              <a:t>Wand: selfus</a:t>
            </a:r>
            <a:endParaRPr sz="2000">
              <a:solidFill>
                <a:schemeClr val="dk1"/>
              </a:solidFill>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000">
                <a:solidFill>
                  <a:schemeClr val="dk1"/>
                </a:solidFill>
                <a:latin typeface="Sigmar One"/>
                <a:ea typeface="Sigmar One"/>
                <a:cs typeface="Sigmar One"/>
                <a:sym typeface="Sigmar One"/>
              </a:rPr>
              <a:t>Stone formus!</a:t>
            </a:r>
            <a:endParaRPr sz="2000">
              <a:latin typeface="Sigmar One"/>
              <a:ea typeface="Sigmar One"/>
              <a:cs typeface="Sigmar One"/>
              <a:sym typeface="Sigmar One"/>
            </a:endParaRPr>
          </a:p>
        </p:txBody>
      </p:sp>
      <p:sp>
        <p:nvSpPr>
          <p:cNvPr id="110" name="Google Shape;110;p16"/>
          <p:cNvSpPr txBox="1">
            <a:spLocks noGrp="1"/>
          </p:cNvSpPr>
          <p:nvPr>
            <p:ph type="title"/>
          </p:nvPr>
        </p:nvSpPr>
        <p:spPr>
          <a:xfrm>
            <a:off x="103775" y="111250"/>
            <a:ext cx="6169200" cy="923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700" b="0">
                <a:latin typeface="Sigmar One"/>
                <a:ea typeface="Sigmar One"/>
                <a:cs typeface="Sigmar One"/>
                <a:sym typeface="Sigmar One"/>
              </a:rPr>
              <a:t>You’re stuck to the ceiling! How do you get down? </a:t>
            </a:r>
            <a:endParaRPr sz="2700">
              <a:latin typeface="Sigmar One"/>
              <a:ea typeface="Sigmar One"/>
              <a:cs typeface="Sigmar One"/>
              <a:sym typeface="Sigmar One"/>
            </a:endParaRPr>
          </a:p>
        </p:txBody>
      </p:sp>
      <p:sp>
        <p:nvSpPr>
          <p:cNvPr id="111" name="Google Shape;111;p16">
            <a:hlinkClick r:id="" action="ppaction://hlinkshowjump?jump=nextslide"/>
          </p:cNvPr>
          <p:cNvSpPr/>
          <p:nvPr/>
        </p:nvSpPr>
        <p:spPr>
          <a:xfrm>
            <a:off x="219425" y="3999150"/>
            <a:ext cx="2849100" cy="923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Sigmar One"/>
                <a:ea typeface="Sigmar One"/>
                <a:cs typeface="Sigmar One"/>
                <a:sym typeface="Sigmar One"/>
              </a:rPr>
              <a:t>Wand: Lowerus selfus</a:t>
            </a:r>
            <a:endParaRPr sz="2000">
              <a:latin typeface="Sigmar One"/>
              <a:ea typeface="Sigmar One"/>
              <a:cs typeface="Sigmar One"/>
              <a:sym typeface="Sigmar One"/>
            </a:endParaRPr>
          </a:p>
        </p:txBody>
      </p:sp>
      <p:pic>
        <p:nvPicPr>
          <p:cNvPr id="112" name="Google Shape;112;p16"/>
          <p:cNvPicPr preferRelativeResize="0"/>
          <p:nvPr/>
        </p:nvPicPr>
        <p:blipFill>
          <a:blip r:embed="rId7">
            <a:alphaModFix/>
          </a:blip>
          <a:stretch>
            <a:fillRect/>
          </a:stretch>
        </p:blipFill>
        <p:spPr>
          <a:xfrm rot="-2700017">
            <a:off x="4223409" y="3243771"/>
            <a:ext cx="757634" cy="1100606"/>
          </a:xfrm>
          <a:prstGeom prst="rect">
            <a:avLst/>
          </a:prstGeom>
          <a:noFill/>
          <a:ln>
            <a:noFill/>
          </a:ln>
        </p:spPr>
      </p:pic>
      <p:sp>
        <p:nvSpPr>
          <p:cNvPr id="113" name="Google Shape;113;p16">
            <a:hlinkClick r:id="" action="ppaction://hlinkshowjump?jump=nextslide"/>
          </p:cNvPr>
          <p:cNvSpPr/>
          <p:nvPr/>
        </p:nvSpPr>
        <p:spPr>
          <a:xfrm>
            <a:off x="3945238" y="4068575"/>
            <a:ext cx="15516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Sigmar One"/>
                <a:ea typeface="Sigmar One"/>
                <a:cs typeface="Sigmar One"/>
                <a:sym typeface="Sigmar One"/>
              </a:rPr>
              <a:t>Brain</a:t>
            </a:r>
            <a:endParaRPr sz="2200">
              <a:latin typeface="Sigmar One"/>
              <a:ea typeface="Sigmar One"/>
              <a:cs typeface="Sigmar One"/>
              <a:sym typeface="Sigmar One"/>
            </a:endParaRPr>
          </a:p>
          <a:p>
            <a:pPr marL="0" lvl="0" indent="0" algn="ctr" rtl="0">
              <a:spcBef>
                <a:spcPts val="0"/>
              </a:spcBef>
              <a:spcAft>
                <a:spcPts val="0"/>
              </a:spcAft>
              <a:buNone/>
            </a:pPr>
            <a:r>
              <a:rPr lang="en" sz="2200">
                <a:latin typeface="Sigmar One"/>
                <a:ea typeface="Sigmar One"/>
                <a:cs typeface="Sigmar One"/>
                <a:sym typeface="Sigmar One"/>
              </a:rPr>
              <a:t>potion</a:t>
            </a:r>
            <a:endParaRPr sz="2200">
              <a:latin typeface="Sigmar One"/>
              <a:ea typeface="Sigmar One"/>
              <a:cs typeface="Sigmar One"/>
              <a:sym typeface="Sigmar One"/>
            </a:endParaRPr>
          </a:p>
        </p:txBody>
      </p:sp>
      <p:sp>
        <p:nvSpPr>
          <p:cNvPr id="114" name="Google Shape;114;p16"/>
          <p:cNvSpPr txBox="1"/>
          <p:nvPr/>
        </p:nvSpPr>
        <p:spPr>
          <a:xfrm>
            <a:off x="3097138" y="4186200"/>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sp>
        <p:nvSpPr>
          <p:cNvPr id="115" name="Google Shape;115;p16"/>
          <p:cNvSpPr txBox="1"/>
          <p:nvPr/>
        </p:nvSpPr>
        <p:spPr>
          <a:xfrm>
            <a:off x="5485875" y="4133675"/>
            <a:ext cx="848100" cy="54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igmar One"/>
                <a:ea typeface="Sigmar One"/>
                <a:cs typeface="Sigmar One"/>
                <a:sym typeface="Sigmar One"/>
              </a:rPr>
              <a:t>OR</a:t>
            </a:r>
            <a:endParaRPr sz="3000">
              <a:latin typeface="Sigmar One"/>
              <a:ea typeface="Sigmar One"/>
              <a:cs typeface="Sigmar One"/>
              <a:sym typeface="Sigmar One"/>
            </a:endParaRPr>
          </a:p>
        </p:txBody>
      </p:sp>
      <p:pic>
        <p:nvPicPr>
          <p:cNvPr id="116" name="Google Shape;116;p16"/>
          <p:cNvPicPr preferRelativeResize="0"/>
          <p:nvPr/>
        </p:nvPicPr>
        <p:blipFill>
          <a:blip r:embed="rId8">
            <a:alphaModFix/>
          </a:blip>
          <a:stretch>
            <a:fillRect/>
          </a:stretch>
        </p:blipFill>
        <p:spPr>
          <a:xfrm>
            <a:off x="6379775" y="57825"/>
            <a:ext cx="2686226" cy="1232350"/>
          </a:xfrm>
          <a:prstGeom prst="rect">
            <a:avLst/>
          </a:prstGeom>
          <a:noFill/>
          <a:ln w="19050" cap="flat" cmpd="sng">
            <a:solidFill>
              <a:srgbClr val="000000"/>
            </a:solidFill>
            <a:prstDash val="solid"/>
            <a:round/>
            <a:headEnd type="none" w="sm" len="sm"/>
            <a:tailEnd type="none" w="sm" len="sm"/>
          </a:ln>
        </p:spPr>
      </p:pic>
      <p:pic>
        <p:nvPicPr>
          <p:cNvPr id="117" name="Google Shape;117;p16"/>
          <p:cNvPicPr preferRelativeResize="0"/>
          <p:nvPr/>
        </p:nvPicPr>
        <p:blipFill>
          <a:blip r:embed="rId9">
            <a:alphaModFix/>
          </a:blip>
          <a:stretch>
            <a:fillRect/>
          </a:stretch>
        </p:blipFill>
        <p:spPr>
          <a:xfrm>
            <a:off x="152400" y="1186750"/>
            <a:ext cx="2851250" cy="277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0"/>
                                        <p:tgtEl>
                                          <p:spTgt spid="109"/>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1287</Words>
  <Application>Microsoft Macintosh PowerPoint</Application>
  <PresentationFormat>On-screen Show (16:9)</PresentationFormat>
  <Paragraphs>178</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Ranchers</vt:lpstr>
      <vt:lpstr>Sigmar One</vt:lpstr>
      <vt:lpstr>Simple Light</vt:lpstr>
      <vt:lpstr>PowerPoint Presentation</vt:lpstr>
      <vt:lpstr>PowerPoint Presentation</vt:lpstr>
      <vt:lpstr>You are walking alone down the hall at  hogwarts and hear a loud shriek from around the corner, then see a fire-breathing chicken running towards you!!!  On the next pages, choose an action (exercise) to combat the creature. do it until the timer hits zero. then click on the button matching your choice to see what happens:  </vt:lpstr>
      <vt:lpstr>PowerPoint Presentation</vt:lpstr>
      <vt:lpstr>The chicken attacks! What do you do?</vt:lpstr>
      <vt:lpstr>You wave your wand. “Disappearus!” The chicken goes *Poof* and is no longer a threat!  That was most unexpected. Where do you want to go now? Up or down the next staircase? </vt:lpstr>
      <vt:lpstr>*Cuh Chug Chug* You drink the potion and the fire breath doesn’t hurt you at all! The chicken gives up and runs away down the hall.  You have to decide where to go next. Up or down the next the staircase?</vt:lpstr>
      <vt:lpstr>You end up at the potions classroom, and professor Snape invites you in to show his class how to deal with a threat. He throws a potion on the floor at your feet! You float upwards and get stuck to the ceiling!   Your mind races and you can hear the class *gasp* in shock. What do you choose to do?</vt:lpstr>
      <vt:lpstr>You’re stuck to the ceiling! How do you get down? </vt:lpstr>
      <vt:lpstr>You recall the ability to lower yourself, and by beating Snape’s test, he begrudgingly gives you a backhanded compliment.  You hear a call for “Help!” from Hermione. You race off towards her! When  you get to the magical creatures classroom, you see a rather large acromantula! </vt:lpstr>
      <vt:lpstr>The acromantula is about to attack. What do you do?</vt:lpstr>
      <vt:lpstr>You point your wand and say “Disappearus!” and nothing happens. Ron shrieks as it gets closer! Hermione says to focus! You try again and the Spider goes *poof*! You saved the class!  No time to rest, you hear a strange voice calling for you to follow it. You feel like you should listen...   </vt:lpstr>
      <vt:lpstr>You follow the voice and find out that it’s Moaning Myrtle down a side hallway. She says Hagrid’s in trouble and needs your help by his house! You rush there as fast as you can, and find him being attacked by a werewolf! “Help me Harry!”   </vt:lpstr>
      <vt:lpstr>How can you stop  the werewolf!?</vt:lpstr>
      <vt:lpstr>The werewolf regains its human thoughts, and apologizes for what she did! She runs off ashamed. Hagrid thanks you!  Where do you want to go next? </vt:lpstr>
      <vt:lpstr>You run into Luna, and she asks you to dance with her  as an experiment! Pick:</vt:lpstr>
      <vt:lpstr>After a bit of embarrassment, Luna seems happy with the results. She writes in her journal and walks away...  You feel good about helping her, then all of the sudden, a Dementor appears out of nowhere! It’s about to attack a student! </vt:lpstr>
      <vt:lpstr>How do you proceed?</vt:lpstr>
      <vt:lpstr>You did it! One of the hardest spells to cast! The dementor is blown away! You look very tired...  All of the sudden Malfoy uses this opportunity to attack you. After all you did to save everyone!? Get ready to battle! </vt:lpstr>
      <vt:lpstr>What wand spell do you choose to use?</vt:lpstr>
      <vt:lpstr>Defeating the Dementor took a lot out of you, but you still have enough energy to defeat the annoying Malfoy! You knock him out and he’s taken to the nurse!</vt:lpstr>
      <vt:lpstr>With all the danger gone, you now have to decide where to go next. Do you visit Ron or Dumbledore?</vt:lpstr>
      <vt:lpstr>On your way to visit,  a rat squeaks and grows larger in the hallway...to become peter pettigrew! He says “hello potter” and attacks! Is there never a dull moment?  </vt:lpstr>
      <vt:lpstr>You get one chance  to react with your wand!</vt:lpstr>
      <vt:lpstr>You cast a force cage that stops Peter in his tracks. He shrinks back to a rat and is caught!  Before you can celebrate, a voice makes you tremble, “I’m going to destroy you.” It’s Lord Voldemort himself! What do you do?   </vt:lpstr>
      <vt:lpstr>Make your choice!</vt:lpstr>
      <vt:lpstr>Voldemort didn’t anticipate your speed and power!</vt:lpstr>
      <vt:lpstr>Congratulations! You have defeated Lord voldemort!</vt:lpstr>
      <vt:lpstr>You try to outrun the chicken, but it’s too fast! You’ve been roasted and defeated. Dust yourself off and  try again!</vt:lpstr>
      <vt:lpstr>you transform yourself into a heavy statue, and while you do fall down...you crumble into pieces! You have been defeated. Try again!</vt:lpstr>
      <vt:lpstr>When you throw the sword, it bounces off the spider’s fangs. It pounces on you. You have been defeated. Try again!</vt:lpstr>
      <vt:lpstr>You try to make the werewolf disappear, but it doesn’t seem to work on such a power creature! Before you can act again, it’s too late. You have been defeated. Try again!</vt:lpstr>
      <vt:lpstr>When you run away, you trip on something and the Dementor gets you.  You have been defeated. Try again!</vt:lpstr>
      <vt:lpstr>You didn’t know that malfoy had a magical fire protection cloak on. He laughs as his spell knocks you out. You have been defeated. Try again!</vt:lpstr>
      <vt:lpstr>You decide on lightning, which peter anticipated and blocks with ease. His spell knocks you out. You have been defeated. Try again!</vt:lpstr>
      <vt:lpstr>You decide to block voldemort’s attack, and it’s just too powerful and drains your energy quickly, leaving nothing to fight back with. You have been defeated. Try again!</vt:lpstr>
      <vt:lpstr>This adventure was created by:  Mike ginicola @physeddepot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Rory Lewellyn</cp:lastModifiedBy>
  <cp:revision>1</cp:revision>
  <dcterms:modified xsi:type="dcterms:W3CDTF">2020-04-01T23:49:17Z</dcterms:modified>
</cp:coreProperties>
</file>