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Alfa Slab One" pitchFamily="2" charset="77"/>
      <p:regular r:id="rId36"/>
    </p:embeddedFont>
    <p:embeddedFont>
      <p:font typeface="Ranchers" panose="020B0903030202050004" pitchFamily="34" charset="0"/>
      <p:regular r:id="rId37"/>
    </p:embeddedFont>
    <p:embeddedFont>
      <p:font typeface="Sigmar One" pitchFamily="2" charset="77"/>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snapToObjects="1">
      <p:cViewPr varScale="1">
        <p:scale>
          <a:sx n="143" d="100"/>
          <a:sy n="143" d="100"/>
        </p:scale>
        <p:origin x="7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 name="Google Shape;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1c462c728_2_10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1c462c728_2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c462c728_2_8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1c462c728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1c462c728_2_1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1c462c728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1c462c728_2_7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1c462c728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1c462c728_2_12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1c462c728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1c462c728_2_7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1c462c728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1c462c728_2_12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1c462c728_2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1c462c728_2_9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1c462c728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1c462c728_2_13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71c462c728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71c462c728_2_9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71c462c728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71be464abb_1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71be464ab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71c462c728_2_14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71c462c728_2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1c462c728_2_6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1c462c728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1c462c728_2_14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71c462c728_2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1c462c728_2_1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71c462c728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1c462c728_2_16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71c462c728_2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1c462c728_4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71c462c728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1c462c728_4_4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1c462c728_4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1c462c728_4_3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1c462c728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1c462c728_4_3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1c462c728_4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1c462c728_4_2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1c462c728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9096b0d1f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9096b0d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71c462c728_4_2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71c462c728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1c462c728_4_1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71c462c728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1c462c728_4_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1c462c728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71c462c728_4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71c462c728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1c462c728_2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1c462c728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1c462c728_2_4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1c462c728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1c462c728_2_2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1c462c728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1c462c728_2_4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1c462c728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1c462c728_2_10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1c462c728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1c462c728_2_8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1c462c728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A1</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5800" y="1583342"/>
            <a:ext cx="7772400" cy="1159856"/>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 name="Google Shape;11;p2"/>
          <p:cNvSpPr txBox="1">
            <a:spLocks noGrp="1"/>
          </p:cNvSpPr>
          <p:nvPr>
            <p:ph type="subTitle" idx="1"/>
          </p:nvPr>
        </p:nvSpPr>
        <p:spPr>
          <a:xfrm>
            <a:off x="685800" y="2840054"/>
            <a:ext cx="7772400" cy="784738"/>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3000"/>
              <a:buNone/>
              <a:defRPr>
                <a:solidFill>
                  <a:schemeClr val="dk2"/>
                </a:solidFill>
              </a:defRPr>
            </a:lvl1pPr>
            <a:lvl2pPr lvl="1" algn="ctr">
              <a:spcBef>
                <a:spcPts val="0"/>
              </a:spcBef>
              <a:spcAft>
                <a:spcPts val="0"/>
              </a:spcAft>
              <a:buClr>
                <a:schemeClr val="dk2"/>
              </a:buClr>
              <a:buSzPts val="3000"/>
              <a:buNone/>
              <a:defRPr sz="3000">
                <a:solidFill>
                  <a:schemeClr val="dk2"/>
                </a:solidFill>
              </a:defRPr>
            </a:lvl2pPr>
            <a:lvl3pPr lvl="2" algn="ctr">
              <a:spcBef>
                <a:spcPts val="0"/>
              </a:spcBef>
              <a:spcAft>
                <a:spcPts val="0"/>
              </a:spcAft>
              <a:buClr>
                <a:schemeClr val="dk2"/>
              </a:buClr>
              <a:buSzPts val="3000"/>
              <a:buNone/>
              <a:defRPr sz="3000">
                <a:solidFill>
                  <a:schemeClr val="dk2"/>
                </a:solidFill>
              </a:defRPr>
            </a:lvl3pPr>
            <a:lvl4pPr lvl="3" algn="ctr">
              <a:spcBef>
                <a:spcPts val="0"/>
              </a:spcBef>
              <a:spcAft>
                <a:spcPts val="0"/>
              </a:spcAft>
              <a:buClr>
                <a:schemeClr val="dk2"/>
              </a:buClr>
              <a:buSzPts val="3000"/>
              <a:buNone/>
              <a:defRPr sz="3000">
                <a:solidFill>
                  <a:schemeClr val="dk2"/>
                </a:solidFill>
              </a:defRPr>
            </a:lvl4pPr>
            <a:lvl5pPr lvl="4" algn="ctr">
              <a:spcBef>
                <a:spcPts val="0"/>
              </a:spcBef>
              <a:spcAft>
                <a:spcPts val="0"/>
              </a:spcAft>
              <a:buClr>
                <a:schemeClr val="dk2"/>
              </a:buClr>
              <a:buSzPts val="3000"/>
              <a:buNone/>
              <a:defRPr sz="3000">
                <a:solidFill>
                  <a:schemeClr val="dk2"/>
                </a:solidFill>
              </a:defRPr>
            </a:lvl5pPr>
            <a:lvl6pPr lvl="5" algn="ctr">
              <a:spcBef>
                <a:spcPts val="0"/>
              </a:spcBef>
              <a:spcAft>
                <a:spcPts val="0"/>
              </a:spcAft>
              <a:buClr>
                <a:schemeClr val="dk2"/>
              </a:buClr>
              <a:buSzPts val="3000"/>
              <a:buNone/>
              <a:defRPr sz="3000">
                <a:solidFill>
                  <a:schemeClr val="dk2"/>
                </a:solidFill>
              </a:defRPr>
            </a:lvl6pPr>
            <a:lvl7pPr lvl="6" algn="ctr">
              <a:spcBef>
                <a:spcPts val="0"/>
              </a:spcBef>
              <a:spcAft>
                <a:spcPts val="0"/>
              </a:spcAft>
              <a:buClr>
                <a:schemeClr val="dk2"/>
              </a:buClr>
              <a:buSzPts val="3000"/>
              <a:buNone/>
              <a:defRPr sz="3000">
                <a:solidFill>
                  <a:schemeClr val="dk2"/>
                </a:solidFill>
              </a:defRPr>
            </a:lvl7pPr>
            <a:lvl8pPr lvl="7" algn="ctr">
              <a:spcBef>
                <a:spcPts val="0"/>
              </a:spcBef>
              <a:spcAft>
                <a:spcPts val="0"/>
              </a:spcAft>
              <a:buClr>
                <a:schemeClr val="dk2"/>
              </a:buClr>
              <a:buSzPts val="3000"/>
              <a:buNone/>
              <a:defRPr sz="3000">
                <a:solidFill>
                  <a:schemeClr val="dk2"/>
                </a:solidFill>
              </a:defRPr>
            </a:lvl8pPr>
            <a:lvl9pPr lvl="8" algn="ctr">
              <a:spcBef>
                <a:spcPts val="0"/>
              </a:spcBef>
              <a:spcAft>
                <a:spcPts val="0"/>
              </a:spcAft>
              <a:buClr>
                <a:schemeClr val="dk2"/>
              </a:buClr>
              <a:buSzPts val="3000"/>
              <a:buNone/>
              <a:defRPr sz="3000">
                <a:solidFill>
                  <a:schemeClr val="dk2"/>
                </a:solidFill>
              </a:defRPr>
            </a:lvl9pPr>
          </a:lstStyle>
          <a:p>
            <a:endParaRPr/>
          </a:p>
        </p:txBody>
      </p:sp>
      <p:sp>
        <p:nvSpPr>
          <p:cNvPr id="12" name="Google Shape;12;p2"/>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 name="Google Shape;15;p3"/>
          <p:cNvSpPr txBox="1">
            <a:spLocks noGrp="1"/>
          </p:cNvSpPr>
          <p:nvPr>
            <p:ph type="body" idx="1"/>
          </p:nvPr>
        </p:nvSpPr>
        <p:spPr>
          <a:xfrm>
            <a:off x="457200" y="1200150"/>
            <a:ext cx="8229600" cy="3725681"/>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6" name="Google Shape;16;p3"/>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9" name="Google Shape;19;p4"/>
          <p:cNvSpPr txBox="1">
            <a:spLocks noGrp="1"/>
          </p:cNvSpPr>
          <p:nvPr>
            <p:ph type="body" idx="1"/>
          </p:nvPr>
        </p:nvSpPr>
        <p:spPr>
          <a:xfrm>
            <a:off x="457200" y="1200150"/>
            <a:ext cx="3994526" cy="3725681"/>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 name="Google Shape;20;p4"/>
          <p:cNvSpPr txBox="1">
            <a:spLocks noGrp="1"/>
          </p:cNvSpPr>
          <p:nvPr>
            <p:ph type="body" idx="2"/>
          </p:nvPr>
        </p:nvSpPr>
        <p:spPr>
          <a:xfrm>
            <a:off x="4692274" y="1200150"/>
            <a:ext cx="3994526" cy="3725681"/>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1" name="Google Shape;21;p4"/>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4" name="Google Shape;24;p5"/>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
        <p:cNvGrpSpPr/>
        <p:nvPr/>
      </p:nvGrpSpPr>
      <p:grpSpPr>
        <a:xfrm>
          <a:off x="0" y="0"/>
          <a:ext cx="0" cy="0"/>
          <a:chOff x="0" y="0"/>
          <a:chExt cx="0" cy="0"/>
        </a:xfrm>
      </p:grpSpPr>
      <p:sp>
        <p:nvSpPr>
          <p:cNvPr id="26" name="Google Shape;26;p6"/>
          <p:cNvSpPr txBox="1">
            <a:spLocks noGrp="1"/>
          </p:cNvSpPr>
          <p:nvPr>
            <p:ph type="body" idx="1"/>
          </p:nvPr>
        </p:nvSpPr>
        <p:spPr>
          <a:xfrm>
            <a:off x="457200" y="4406309"/>
            <a:ext cx="8229600" cy="51952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27" name="Google Shape;27;p6"/>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7"/>
          <p:cNvSpPr txBox="1">
            <a:spLocks noGrp="1"/>
          </p:cNvSpPr>
          <p:nvPr>
            <p:ph type="sldNum" idx="12"/>
          </p:nvPr>
        </p:nvSpPr>
        <p:spPr>
          <a:xfrm>
            <a:off x="8556791" y="4749851"/>
            <a:ext cx="548700" cy="3935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None/>
              <a:defRPr sz="3600" b="1">
                <a:solidFill>
                  <a:schemeClr val="dk1"/>
                </a:solidFill>
              </a:defRPr>
            </a:lvl1pPr>
            <a:lvl2pPr lvl="1">
              <a:spcBef>
                <a:spcPts val="0"/>
              </a:spcBef>
              <a:spcAft>
                <a:spcPts val="0"/>
              </a:spcAft>
              <a:buClr>
                <a:schemeClr val="dk1"/>
              </a:buClr>
              <a:buSzPts val="3600"/>
              <a:buNone/>
              <a:defRPr sz="3600" b="1">
                <a:solidFill>
                  <a:schemeClr val="dk1"/>
                </a:solidFill>
              </a:defRPr>
            </a:lvl2pPr>
            <a:lvl3pPr lvl="2">
              <a:spcBef>
                <a:spcPts val="0"/>
              </a:spcBef>
              <a:spcAft>
                <a:spcPts val="0"/>
              </a:spcAft>
              <a:buClr>
                <a:schemeClr val="dk1"/>
              </a:buClr>
              <a:buSzPts val="3600"/>
              <a:buNone/>
              <a:defRPr sz="3600" b="1">
                <a:solidFill>
                  <a:schemeClr val="dk1"/>
                </a:solidFill>
              </a:defRPr>
            </a:lvl3pPr>
            <a:lvl4pPr lvl="3">
              <a:spcBef>
                <a:spcPts val="0"/>
              </a:spcBef>
              <a:spcAft>
                <a:spcPts val="0"/>
              </a:spcAft>
              <a:buClr>
                <a:schemeClr val="dk1"/>
              </a:buClr>
              <a:buSzPts val="3600"/>
              <a:buNone/>
              <a:defRPr sz="3600" b="1">
                <a:solidFill>
                  <a:schemeClr val="dk1"/>
                </a:solidFill>
              </a:defRPr>
            </a:lvl4pPr>
            <a:lvl5pPr lvl="4">
              <a:spcBef>
                <a:spcPts val="0"/>
              </a:spcBef>
              <a:spcAft>
                <a:spcPts val="0"/>
              </a:spcAft>
              <a:buClr>
                <a:schemeClr val="dk1"/>
              </a:buClr>
              <a:buSzPts val="3600"/>
              <a:buNone/>
              <a:defRPr sz="3600" b="1">
                <a:solidFill>
                  <a:schemeClr val="dk1"/>
                </a:solidFill>
              </a:defRPr>
            </a:lvl5pPr>
            <a:lvl6pPr lvl="5">
              <a:spcBef>
                <a:spcPts val="0"/>
              </a:spcBef>
              <a:spcAft>
                <a:spcPts val="0"/>
              </a:spcAft>
              <a:buClr>
                <a:schemeClr val="dk1"/>
              </a:buClr>
              <a:buSzPts val="3600"/>
              <a:buNone/>
              <a:defRPr sz="3600" b="1">
                <a:solidFill>
                  <a:schemeClr val="dk1"/>
                </a:solidFill>
              </a:defRPr>
            </a:lvl6pPr>
            <a:lvl7pPr lvl="6">
              <a:spcBef>
                <a:spcPts val="0"/>
              </a:spcBef>
              <a:spcAft>
                <a:spcPts val="0"/>
              </a:spcAft>
              <a:buClr>
                <a:schemeClr val="dk1"/>
              </a:buClr>
              <a:buSzPts val="3600"/>
              <a:buNone/>
              <a:defRPr sz="3600" b="1">
                <a:solidFill>
                  <a:schemeClr val="dk1"/>
                </a:solidFill>
              </a:defRPr>
            </a:lvl7pPr>
            <a:lvl8pPr lvl="7">
              <a:spcBef>
                <a:spcPts val="0"/>
              </a:spcBef>
              <a:spcAft>
                <a:spcPts val="0"/>
              </a:spcAft>
              <a:buClr>
                <a:schemeClr val="dk1"/>
              </a:buClr>
              <a:buSzPts val="3600"/>
              <a:buNone/>
              <a:defRPr sz="3600" b="1">
                <a:solidFill>
                  <a:schemeClr val="dk1"/>
                </a:solidFill>
              </a:defRPr>
            </a:lvl8pPr>
            <a:lvl9pPr lvl="8">
              <a:spcBef>
                <a:spcPts val="0"/>
              </a:spcBef>
              <a:spcAft>
                <a:spcPts val="0"/>
              </a:spcAft>
              <a:buClr>
                <a:schemeClr val="dk1"/>
              </a:buClr>
              <a:buSzPts val="3600"/>
              <a:buNone/>
              <a:defRPr sz="3600" b="1">
                <a:solidFill>
                  <a:schemeClr val="dk1"/>
                </a:solidFill>
              </a:defRPr>
            </a:lvl9pPr>
          </a:lstStyle>
          <a:p>
            <a:endParaRPr/>
          </a:p>
        </p:txBody>
      </p:sp>
      <p:sp>
        <p:nvSpPr>
          <p:cNvPr id="7" name="Google Shape;7;p1"/>
          <p:cNvSpPr txBox="1">
            <a:spLocks noGrp="1"/>
          </p:cNvSpPr>
          <p:nvPr>
            <p:ph type="body" idx="1"/>
          </p:nvPr>
        </p:nvSpPr>
        <p:spPr>
          <a:xfrm>
            <a:off x="457200" y="1200150"/>
            <a:ext cx="8229600" cy="3725681"/>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Char char="●"/>
              <a:defRPr sz="3000">
                <a:solidFill>
                  <a:schemeClr val="dk1"/>
                </a:solidFill>
              </a:defRPr>
            </a:lvl1pPr>
            <a:lvl2pPr marL="914400" lvl="1" indent="-381000">
              <a:spcBef>
                <a:spcPts val="0"/>
              </a:spcBef>
              <a:spcAft>
                <a:spcPts val="0"/>
              </a:spcAft>
              <a:buClr>
                <a:schemeClr val="dk1"/>
              </a:buClr>
              <a:buSzPts val="2400"/>
              <a:buChar char="○"/>
              <a:defRPr sz="2400">
                <a:solidFill>
                  <a:schemeClr val="dk1"/>
                </a:solidFill>
              </a:defRPr>
            </a:lvl2pPr>
            <a:lvl3pPr marL="1371600" lvl="2" indent="-381000">
              <a:spcBef>
                <a:spcPts val="0"/>
              </a:spcBef>
              <a:spcAft>
                <a:spcPts val="0"/>
              </a:spcAft>
              <a:buClr>
                <a:schemeClr val="dk1"/>
              </a:buClr>
              <a:buSzPts val="2400"/>
              <a:buChar char="■"/>
              <a:defRPr sz="24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8" name="Google Shape;8;p1"/>
          <p:cNvSpPr txBox="1">
            <a:spLocks noGrp="1"/>
          </p:cNvSpPr>
          <p:nvPr>
            <p:ph type="sldNum" idx="12"/>
          </p:nvPr>
        </p:nvSpPr>
        <p:spPr>
          <a:xfrm>
            <a:off x="8556791" y="4749851"/>
            <a:ext cx="548700" cy="393525"/>
          </a:xfrm>
          <a:prstGeom prst="rect">
            <a:avLst/>
          </a:prstGeom>
          <a:noFill/>
          <a:ln>
            <a:noFill/>
          </a:ln>
        </p:spPr>
        <p:txBody>
          <a:bodyPr spcFirstLastPara="1" wrap="square" lIns="91425" tIns="91425" rIns="91425" bIns="91425" anchor="ctr"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www.youtube.com/watch?v=lbsVnHAW6QM" TargetMode="External"/><Relationship Id="rId7" Type="http://schemas.openxmlformats.org/officeDocument/2006/relationships/slide" Target="slide27.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3.png"/><Relationship Id="rId7" Type="http://schemas.openxmlformats.org/officeDocument/2006/relationships/hyperlink" Target="http://www.youtube.com/watch?v=lbsVnHAW6QM"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slide" Target="slide28.xml"/><Relationship Id="rId5" Type="http://schemas.openxmlformats.org/officeDocument/2006/relationships/image" Target="../media/image25.gif"/><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hyperlink" Target="http://www.youtube.com/watch?v=lbsVnHAW6QM" TargetMode="Externa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hyperlink" Target="http://www.youtube.com/watch?v=lbsVnHAW6QM" TargetMode="External"/><Relationship Id="rId7" Type="http://schemas.openxmlformats.org/officeDocument/2006/relationships/image" Target="../media/image32.gi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4.gif"/><Relationship Id="rId7"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youtube.com/watch?v=lbsVnHAW6QM" TargetMode="External"/><Relationship Id="rId5" Type="http://schemas.openxmlformats.org/officeDocument/2006/relationships/slide" Target="slide30.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7.gif"/><Relationship Id="rId7"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www.youtube.com/watch?v=lbsVnHAW6QM" TargetMode="External"/><Relationship Id="rId5" Type="http://schemas.openxmlformats.org/officeDocument/2006/relationships/slide" Target="slide31.xml"/><Relationship Id="rId4" Type="http://schemas.openxmlformats.org/officeDocument/2006/relationships/image" Target="../media/image38.gif"/></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40.gif"/><Relationship Id="rId7"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hyperlink" Target="http://www.youtube.com/watch?v=lbsVnHAW6QM" TargetMode="External"/><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hyperlink" Target="http://physeddepot.co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0.gif"/></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8" Type="http://schemas.openxmlformats.org/officeDocument/2006/relationships/hyperlink" Target="https://twitter.com/PhysEdDepot" TargetMode="External"/><Relationship Id="rId3" Type="http://schemas.openxmlformats.org/officeDocument/2006/relationships/slide" Target="slide2.xml"/><Relationship Id="rId7" Type="http://schemas.openxmlformats.org/officeDocument/2006/relationships/hyperlink" Target="https://www.teacherspayteachers.com/Store/Physed-Depot-Mike-Ginicola"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www.physeddepot.com/" TargetMode="External"/><Relationship Id="rId5" Type="http://schemas.openxmlformats.org/officeDocument/2006/relationships/hyperlink" Target="https://www.youtube.com/channel/UCmjwWTwgcERizKd2JLZ-qww?view_as=subscriber" TargetMode="External"/><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9.gif"/><Relationship Id="rId7" Type="http://schemas.openxmlformats.org/officeDocument/2006/relationships/hyperlink" Target="http://www.youtube.com/watch?v=lbsVnHAW6Q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24.xml"/><Relationship Id="rId5" Type="http://schemas.openxmlformats.org/officeDocument/2006/relationships/image" Target="../media/image11.gi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youtube.com/watch?v=lbsVnHAW6QM" TargetMode="External"/><Relationship Id="rId7"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14.gif"/><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8.gif"/><Relationship Id="rId7"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youtube.com/watch?v=lbsVnHAW6QM" TargetMode="External"/><Relationship Id="rId5" Type="http://schemas.openxmlformats.org/officeDocument/2006/relationships/slide" Target="slide26.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34" name="Google Shape;34;p8"/>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35" name="Google Shape;35;p8"/>
          <p:cNvSpPr txBox="1"/>
          <p:nvPr/>
        </p:nvSpPr>
        <p:spPr>
          <a:xfrm>
            <a:off x="174400" y="163500"/>
            <a:ext cx="5903400" cy="17139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400">
                <a:solidFill>
                  <a:srgbClr val="CC0000"/>
                </a:solidFill>
                <a:latin typeface="Ranchers"/>
                <a:ea typeface="Ranchers"/>
                <a:cs typeface="Ranchers"/>
                <a:sym typeface="Ranchers"/>
              </a:rPr>
              <a:t>*Kids Quest*</a:t>
            </a:r>
            <a:endParaRPr sz="5400">
              <a:solidFill>
                <a:srgbClr val="CC0000"/>
              </a:solidFill>
              <a:latin typeface="Ranchers"/>
              <a:ea typeface="Ranchers"/>
              <a:cs typeface="Ranchers"/>
              <a:sym typeface="Ranchers"/>
            </a:endParaRPr>
          </a:p>
          <a:p>
            <a:pPr marL="0" lvl="0" indent="0" algn="ctr" rtl="0">
              <a:spcBef>
                <a:spcPts val="0"/>
              </a:spcBef>
              <a:spcAft>
                <a:spcPts val="0"/>
              </a:spcAft>
              <a:buNone/>
            </a:pPr>
            <a:r>
              <a:rPr lang="en" sz="5400">
                <a:solidFill>
                  <a:srgbClr val="CC0000"/>
                </a:solidFill>
                <a:latin typeface="Ranchers"/>
                <a:ea typeface="Ranchers"/>
                <a:cs typeface="Ranchers"/>
                <a:sym typeface="Ranchers"/>
              </a:rPr>
              <a:t>Superhero Adventure</a:t>
            </a:r>
            <a:endParaRPr sz="5400">
              <a:solidFill>
                <a:srgbClr val="CC0000"/>
              </a:solidFill>
              <a:latin typeface="Ranchers"/>
              <a:ea typeface="Ranchers"/>
              <a:cs typeface="Ranchers"/>
              <a:sym typeface="Ranchers"/>
            </a:endParaRPr>
          </a:p>
        </p:txBody>
      </p:sp>
      <p:sp>
        <p:nvSpPr>
          <p:cNvPr id="36" name="Google Shape;36;p8"/>
          <p:cNvSpPr txBox="1"/>
          <p:nvPr/>
        </p:nvSpPr>
        <p:spPr>
          <a:xfrm>
            <a:off x="6876450" y="300100"/>
            <a:ext cx="1914300" cy="824100"/>
          </a:xfrm>
          <a:prstGeom prst="rect">
            <a:avLst/>
          </a:prstGeom>
          <a:solidFill>
            <a:srgbClr val="CC0000"/>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00"/>
                </a:solidFill>
                <a:latin typeface="Alfa Slab One"/>
                <a:ea typeface="Alfa Slab One"/>
                <a:cs typeface="Alfa Slab One"/>
                <a:sym typeface="Alfa Slab One"/>
              </a:rPr>
              <a:t>By: Mike </a:t>
            </a:r>
            <a:r>
              <a:rPr lang="en" dirty="0" err="1">
                <a:solidFill>
                  <a:srgbClr val="FFFF00"/>
                </a:solidFill>
                <a:latin typeface="Alfa Slab One"/>
                <a:ea typeface="Alfa Slab One"/>
                <a:cs typeface="Alfa Slab One"/>
                <a:sym typeface="Alfa Slab One"/>
              </a:rPr>
              <a:t>Ginicola</a:t>
            </a:r>
            <a:r>
              <a:rPr lang="en" dirty="0">
                <a:solidFill>
                  <a:srgbClr val="FFFF00"/>
                </a:solidFill>
                <a:latin typeface="Alfa Slab One"/>
                <a:ea typeface="Alfa Slab One"/>
                <a:cs typeface="Alfa Slab One"/>
                <a:sym typeface="Alfa Slab One"/>
              </a:rPr>
              <a:t>  </a:t>
            </a:r>
            <a:endParaRPr dirty="0">
              <a:solidFill>
                <a:srgbClr val="FFFF00"/>
              </a:solidFill>
              <a:latin typeface="Alfa Slab One"/>
              <a:ea typeface="Alfa Slab One"/>
              <a:cs typeface="Alfa Slab One"/>
              <a:sym typeface="Alfa Slab One"/>
            </a:endParaRPr>
          </a:p>
          <a:p>
            <a:pPr marL="0" lvl="0" indent="0" algn="ctr" rtl="0">
              <a:spcBef>
                <a:spcPts val="0"/>
              </a:spcBef>
              <a:spcAft>
                <a:spcPts val="0"/>
              </a:spcAft>
              <a:buNone/>
            </a:pPr>
            <a:r>
              <a:rPr lang="en" dirty="0">
                <a:solidFill>
                  <a:srgbClr val="FFFF00"/>
                </a:solidFill>
                <a:latin typeface="Alfa Slab One"/>
                <a:ea typeface="Alfa Slab One"/>
                <a:cs typeface="Alfa Slab One"/>
                <a:sym typeface="Alfa Slab One"/>
              </a:rPr>
              <a:t>@</a:t>
            </a:r>
            <a:r>
              <a:rPr lang="en" dirty="0" err="1">
                <a:solidFill>
                  <a:srgbClr val="FFFF00"/>
                </a:solidFill>
                <a:latin typeface="Alfa Slab One"/>
                <a:ea typeface="Alfa Slab One"/>
                <a:cs typeface="Alfa Slab One"/>
                <a:sym typeface="Alfa Slab One"/>
              </a:rPr>
              <a:t>PhysedDepot</a:t>
            </a:r>
            <a:r>
              <a:rPr lang="en" dirty="0">
                <a:solidFill>
                  <a:srgbClr val="FFFF00"/>
                </a:solidFill>
                <a:latin typeface="Alfa Slab One"/>
                <a:ea typeface="Alfa Slab One"/>
                <a:cs typeface="Alfa Slab One"/>
                <a:sym typeface="Alfa Slab One"/>
              </a:rPr>
              <a:t> </a:t>
            </a:r>
            <a:endParaRPr dirty="0">
              <a:solidFill>
                <a:srgbClr val="FFFF00"/>
              </a:solidFill>
              <a:latin typeface="Alfa Slab One"/>
              <a:ea typeface="Alfa Slab One"/>
              <a:cs typeface="Alfa Slab One"/>
              <a:sym typeface="Alfa Slab One"/>
            </a:endParaRPr>
          </a:p>
          <a:p>
            <a:pPr marL="0" lvl="0" indent="0" algn="ctr" rtl="0">
              <a:spcBef>
                <a:spcPts val="0"/>
              </a:spcBef>
              <a:spcAft>
                <a:spcPts val="0"/>
              </a:spcAft>
              <a:buNone/>
            </a:pPr>
            <a:r>
              <a:rPr lang="en" dirty="0" err="1">
                <a:solidFill>
                  <a:srgbClr val="FFFF00"/>
                </a:solidFill>
                <a:latin typeface="Alfa Slab One"/>
                <a:ea typeface="Alfa Slab One"/>
                <a:cs typeface="Alfa Slab One"/>
                <a:sym typeface="Alfa Slab One"/>
              </a:rPr>
              <a:t>PhysedDepot.Com</a:t>
            </a:r>
            <a:endParaRPr dirty="0">
              <a:solidFill>
                <a:srgbClr val="FFFF00"/>
              </a:solidFill>
              <a:latin typeface="Alfa Slab One"/>
              <a:ea typeface="Alfa Slab One"/>
              <a:cs typeface="Alfa Slab One"/>
              <a:sym typeface="Alfa Slab One"/>
            </a:endParaRPr>
          </a:p>
        </p:txBody>
      </p:sp>
      <p:sp>
        <p:nvSpPr>
          <p:cNvPr id="37" name="Google Shape;37;p8">
            <a:hlinkClick r:id="" action="ppaction://hlinkshowjump?jump=nextslide"/>
          </p:cNvPr>
          <p:cNvSpPr/>
          <p:nvPr/>
        </p:nvSpPr>
        <p:spPr>
          <a:xfrm>
            <a:off x="3135250" y="2918800"/>
            <a:ext cx="3124500" cy="1423800"/>
          </a:xfrm>
          <a:prstGeom prst="bevel">
            <a:avLst>
              <a:gd name="adj" fmla="val 125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Click “Present” in the top right to begin, and advance the slide!</a:t>
            </a:r>
            <a:endParaRPr sz="1800">
              <a:latin typeface="Sigmar One"/>
              <a:ea typeface="Sigmar One"/>
              <a:cs typeface="Sigmar One"/>
              <a:sym typeface="Sigmar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descr="30 Seconds Countdown Timer with Music.&#10;&#10;If you are looking another timer, you can search it on my channel.&#10;&#10;Music:&#10;Tobu - Hope [NCS Release]" title="30 Seconds Countdown Timer">
            <a:hlinkClick r:id="rId3"/>
          </p:cNvPr>
          <p:cNvPicPr preferRelativeResize="0"/>
          <p:nvPr/>
        </p:nvPicPr>
        <p:blipFill>
          <a:blip r:embed="rId4">
            <a:alphaModFix/>
          </a:blip>
          <a:stretch>
            <a:fillRect/>
          </a:stretch>
        </p:blipFill>
        <p:spPr>
          <a:xfrm>
            <a:off x="2652600" y="1711175"/>
            <a:ext cx="2870250" cy="2022500"/>
          </a:xfrm>
          <a:prstGeom prst="rect">
            <a:avLst/>
          </a:prstGeom>
          <a:noFill/>
          <a:ln>
            <a:noFill/>
          </a:ln>
        </p:spPr>
      </p:pic>
      <p:pic>
        <p:nvPicPr>
          <p:cNvPr id="116" name="Google Shape;116;p17"/>
          <p:cNvPicPr preferRelativeResize="0"/>
          <p:nvPr/>
        </p:nvPicPr>
        <p:blipFill>
          <a:blip r:embed="rId5">
            <a:alphaModFix/>
          </a:blip>
          <a:stretch>
            <a:fillRect/>
          </a:stretch>
        </p:blipFill>
        <p:spPr>
          <a:xfrm>
            <a:off x="-508850" y="1423850"/>
            <a:ext cx="3240150" cy="3532425"/>
          </a:xfrm>
          <a:prstGeom prst="rect">
            <a:avLst/>
          </a:prstGeom>
          <a:noFill/>
          <a:ln>
            <a:noFill/>
          </a:ln>
        </p:spPr>
      </p:pic>
      <p:sp>
        <p:nvSpPr>
          <p:cNvPr id="117" name="Google Shape;117;p17">
            <a:hlinkClick r:id="" action="ppaction://hlinkshowjump?jump=nextslide"/>
          </p:cNvPr>
          <p:cNvSpPr/>
          <p:nvPr/>
        </p:nvSpPr>
        <p:spPr>
          <a:xfrm>
            <a:off x="2549825" y="3966850"/>
            <a:ext cx="16494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Side step</a:t>
            </a:r>
            <a:endParaRPr sz="1800">
              <a:latin typeface="Sigmar One"/>
              <a:ea typeface="Sigmar One"/>
              <a:cs typeface="Sigmar One"/>
              <a:sym typeface="Sigmar One"/>
            </a:endParaRPr>
          </a:p>
        </p:txBody>
      </p:sp>
      <p:pic>
        <p:nvPicPr>
          <p:cNvPr id="118" name="Google Shape;118;p17"/>
          <p:cNvPicPr preferRelativeResize="0"/>
          <p:nvPr/>
        </p:nvPicPr>
        <p:blipFill>
          <a:blip r:embed="rId6">
            <a:alphaModFix/>
          </a:blip>
          <a:stretch>
            <a:fillRect/>
          </a:stretch>
        </p:blipFill>
        <p:spPr>
          <a:xfrm>
            <a:off x="5591475" y="1372375"/>
            <a:ext cx="3552525" cy="3096500"/>
          </a:xfrm>
          <a:prstGeom prst="rect">
            <a:avLst/>
          </a:prstGeom>
          <a:noFill/>
          <a:ln>
            <a:noFill/>
          </a:ln>
        </p:spPr>
      </p:pic>
      <p:sp>
        <p:nvSpPr>
          <p:cNvPr id="119" name="Google Shape;119;p17">
            <a:hlinkClick r:id="rId7" action="ppaction://hlinksldjump"/>
          </p:cNvPr>
          <p:cNvSpPr/>
          <p:nvPr/>
        </p:nvSpPr>
        <p:spPr>
          <a:xfrm>
            <a:off x="4644425" y="3984750"/>
            <a:ext cx="13749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Fly!</a:t>
            </a:r>
            <a:endParaRPr sz="2400">
              <a:latin typeface="Sigmar One"/>
              <a:ea typeface="Sigmar One"/>
              <a:cs typeface="Sigmar One"/>
              <a:sym typeface="Sigmar One"/>
            </a:endParaRPr>
          </a:p>
        </p:txBody>
      </p:sp>
      <p:pic>
        <p:nvPicPr>
          <p:cNvPr id="120" name="Google Shape;120;p17"/>
          <p:cNvPicPr preferRelativeResize="0"/>
          <p:nvPr/>
        </p:nvPicPr>
        <p:blipFill>
          <a:blip r:embed="rId8">
            <a:alphaModFix/>
          </a:blip>
          <a:stretch>
            <a:fillRect/>
          </a:stretch>
        </p:blipFill>
        <p:spPr>
          <a:xfrm>
            <a:off x="6312975" y="85150"/>
            <a:ext cx="2540851" cy="1809225"/>
          </a:xfrm>
          <a:prstGeom prst="rect">
            <a:avLst/>
          </a:prstGeom>
          <a:noFill/>
          <a:ln w="19050" cap="flat" cmpd="sng">
            <a:solidFill>
              <a:srgbClr val="000000"/>
            </a:solidFill>
            <a:prstDash val="solid"/>
            <a:round/>
            <a:headEnd type="none" w="sm" len="sm"/>
            <a:tailEnd type="none" w="sm" len="sm"/>
          </a:ln>
        </p:spPr>
      </p:pic>
      <p:sp>
        <p:nvSpPr>
          <p:cNvPr id="121" name="Google Shape;121;p17"/>
          <p:cNvSpPr txBox="1">
            <a:spLocks noGrp="1"/>
          </p:cNvSpPr>
          <p:nvPr>
            <p:ph type="title"/>
          </p:nvPr>
        </p:nvSpPr>
        <p:spPr>
          <a:xfrm>
            <a:off x="103775" y="85150"/>
            <a:ext cx="6107400" cy="14328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The Villain is swinging a ball and chain. What do you do?</a:t>
            </a:r>
            <a:endParaRPr sz="3000">
              <a:latin typeface="Sigmar One"/>
              <a:ea typeface="Sigmar One"/>
              <a:cs typeface="Sigmar One"/>
              <a:sym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0"/>
                                        <p:tgtEl>
                                          <p:spTgt spid="120"/>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fade">
                                      <p:cBhvr>
                                        <p:cTn id="11" dur="5000"/>
                                        <p:tgtEl>
                                          <p:spTgt spid="117"/>
                                        </p:tgtEl>
                                      </p:cBhvr>
                                    </p:animEffect>
                                  </p:childTnLst>
                                </p:cTn>
                              </p:par>
                              <p:par>
                                <p:cTn id="12" presetID="10" presetClass="entr" presetSubtype="0" fill="hold" nodeType="withEffect">
                                  <p:stCondLst>
                                    <p:cond delay="0"/>
                                  </p:stCondLst>
                                  <p:childTnLst>
                                    <p:set>
                                      <p:cBhvr>
                                        <p:cTn id="13" dur="1" fill="hold">
                                          <p:stCondLst>
                                            <p:cond delay="0"/>
                                          </p:stCondLst>
                                        </p:cTn>
                                        <p:tgtEl>
                                          <p:spTgt spid="119"/>
                                        </p:tgtEl>
                                        <p:attrNameLst>
                                          <p:attrName>style.visibility</p:attrName>
                                        </p:attrNameLst>
                                      </p:cBhvr>
                                      <p:to>
                                        <p:strVal val="visible"/>
                                      </p:to>
                                    </p:set>
                                    <p:animEffect transition="in" filter="fade">
                                      <p:cBhvr>
                                        <p:cTn id="14" dur="5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56100" y="38175"/>
            <a:ext cx="9031800" cy="39378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As you side step the attack, she misses and hits a fire hydrant and gets sprayed. water makes her very weak! You tie her up and quickly go to the sound of heavy footsteps and roaring. When you arrive, you see a T-rex trying to eat a family stuck in their car.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think of 2 options for handling this situation. Do you club it with a nearby broken telephone pole, or call it away from the family to chase after you?   </a:t>
            </a:r>
            <a:endParaRPr sz="2400" b="0">
              <a:latin typeface="Sigmar One"/>
              <a:ea typeface="Sigmar One"/>
              <a:cs typeface="Sigmar One"/>
              <a:sym typeface="Sigmar One"/>
            </a:endParaRPr>
          </a:p>
        </p:txBody>
      </p:sp>
      <p:sp>
        <p:nvSpPr>
          <p:cNvPr id="127" name="Google Shape;127;p18">
            <a:hlinkClick r:id="" action="ppaction://hlinkshowjump?jump=nextslide"/>
          </p:cNvPr>
          <p:cNvSpPr/>
          <p:nvPr/>
        </p:nvSpPr>
        <p:spPr>
          <a:xfrm>
            <a:off x="3678800" y="4141475"/>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128" name="Google Shape;128;p18"/>
          <p:cNvPicPr preferRelativeResize="0"/>
          <p:nvPr/>
        </p:nvPicPr>
        <p:blipFill>
          <a:blip r:embed="rId3">
            <a:alphaModFix/>
          </a:blip>
          <a:stretch>
            <a:fillRect/>
          </a:stretch>
        </p:blipFill>
        <p:spPr>
          <a:xfrm>
            <a:off x="6494813" y="3535013"/>
            <a:ext cx="4638675" cy="3629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9"/>
          <p:cNvPicPr preferRelativeResize="0"/>
          <p:nvPr/>
        </p:nvPicPr>
        <p:blipFill>
          <a:blip r:embed="rId3">
            <a:alphaModFix/>
          </a:blip>
          <a:stretch>
            <a:fillRect/>
          </a:stretch>
        </p:blipFill>
        <p:spPr>
          <a:xfrm>
            <a:off x="6072000" y="141425"/>
            <a:ext cx="2417701" cy="1891450"/>
          </a:xfrm>
          <a:prstGeom prst="rect">
            <a:avLst/>
          </a:prstGeom>
          <a:noFill/>
          <a:ln>
            <a:noFill/>
          </a:ln>
        </p:spPr>
      </p:pic>
      <p:pic>
        <p:nvPicPr>
          <p:cNvPr id="134" name="Google Shape;134;p19"/>
          <p:cNvPicPr preferRelativeResize="0"/>
          <p:nvPr/>
        </p:nvPicPr>
        <p:blipFill>
          <a:blip r:embed="rId4">
            <a:alphaModFix/>
          </a:blip>
          <a:stretch>
            <a:fillRect/>
          </a:stretch>
        </p:blipFill>
        <p:spPr>
          <a:xfrm>
            <a:off x="103800" y="1362950"/>
            <a:ext cx="2635875" cy="3563825"/>
          </a:xfrm>
          <a:prstGeom prst="rect">
            <a:avLst/>
          </a:prstGeom>
          <a:noFill/>
          <a:ln>
            <a:noFill/>
          </a:ln>
        </p:spPr>
      </p:pic>
      <p:pic>
        <p:nvPicPr>
          <p:cNvPr id="135" name="Google Shape;135;p19"/>
          <p:cNvPicPr preferRelativeResize="0"/>
          <p:nvPr/>
        </p:nvPicPr>
        <p:blipFill>
          <a:blip r:embed="rId5">
            <a:alphaModFix/>
          </a:blip>
          <a:stretch>
            <a:fillRect/>
          </a:stretch>
        </p:blipFill>
        <p:spPr>
          <a:xfrm>
            <a:off x="5845450" y="1362950"/>
            <a:ext cx="3176675" cy="3606950"/>
          </a:xfrm>
          <a:prstGeom prst="rect">
            <a:avLst/>
          </a:prstGeom>
          <a:noFill/>
          <a:ln>
            <a:noFill/>
          </a:ln>
        </p:spPr>
      </p:pic>
      <p:sp>
        <p:nvSpPr>
          <p:cNvPr id="136" name="Google Shape;136;p19"/>
          <p:cNvSpPr txBox="1">
            <a:spLocks noGrp="1"/>
          </p:cNvSpPr>
          <p:nvPr>
            <p:ph type="title"/>
          </p:nvPr>
        </p:nvSpPr>
        <p:spPr>
          <a:xfrm>
            <a:off x="177675" y="195875"/>
            <a:ext cx="5795100" cy="9570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The family is in trouble! What do you do?</a:t>
            </a:r>
            <a:endParaRPr sz="3000">
              <a:latin typeface="Sigmar One"/>
              <a:ea typeface="Sigmar One"/>
              <a:cs typeface="Sigmar One"/>
              <a:sym typeface="Sigmar One"/>
            </a:endParaRPr>
          </a:p>
        </p:txBody>
      </p:sp>
      <p:sp>
        <p:nvSpPr>
          <p:cNvPr id="137" name="Google Shape;137;p19">
            <a:hlinkClick r:id="rId6" action="ppaction://hlinksldjump"/>
          </p:cNvPr>
          <p:cNvSpPr/>
          <p:nvPr/>
        </p:nvSpPr>
        <p:spPr>
          <a:xfrm>
            <a:off x="4921650" y="3808650"/>
            <a:ext cx="17751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Lead it away!</a:t>
            </a:r>
            <a:endParaRPr sz="2400">
              <a:latin typeface="Sigmar One"/>
              <a:ea typeface="Sigmar One"/>
              <a:cs typeface="Sigmar One"/>
              <a:sym typeface="Sigmar One"/>
            </a:endParaRPr>
          </a:p>
        </p:txBody>
      </p:sp>
      <p:sp>
        <p:nvSpPr>
          <p:cNvPr id="138" name="Google Shape;138;p19">
            <a:hlinkClick r:id="" action="ppaction://hlinkshowjump?jump=nextslide"/>
          </p:cNvPr>
          <p:cNvSpPr/>
          <p:nvPr/>
        </p:nvSpPr>
        <p:spPr>
          <a:xfrm>
            <a:off x="2249950" y="3808650"/>
            <a:ext cx="17751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Club it!</a:t>
            </a:r>
            <a:endParaRPr sz="1800">
              <a:latin typeface="Sigmar One"/>
              <a:ea typeface="Sigmar One"/>
              <a:cs typeface="Sigmar One"/>
              <a:sym typeface="Sigmar One"/>
            </a:endParaRPr>
          </a:p>
        </p:txBody>
      </p:sp>
      <p:pic>
        <p:nvPicPr>
          <p:cNvPr id="139" name="Google Shape;139;p19" descr="30 Seconds Countdown Timer with Music.&#10;&#10;If you are looking another timer, you can search it on my channel.&#10;&#10;Music:&#10;Tobu - Hope [NCS Release]" title="30 Seconds Countdown Timer">
            <a:hlinkClick r:id="rId7"/>
          </p:cNvPr>
          <p:cNvPicPr preferRelativeResize="0"/>
          <p:nvPr/>
        </p:nvPicPr>
        <p:blipFill>
          <a:blip r:embed="rId8">
            <a:alphaModFix/>
          </a:blip>
          <a:stretch>
            <a:fillRect/>
          </a:stretch>
        </p:blipFill>
        <p:spPr>
          <a:xfrm>
            <a:off x="2844888" y="1645900"/>
            <a:ext cx="2870250" cy="2022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0"/>
                                        <p:tgtEl>
                                          <p:spTgt spid="133"/>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fade">
                                      <p:cBhvr>
                                        <p:cTn id="11" dur="5000"/>
                                        <p:tgtEl>
                                          <p:spTgt spid="138"/>
                                        </p:tgtEl>
                                      </p:cBhvr>
                                    </p:animEffect>
                                  </p:childTnLst>
                                </p:cTn>
                              </p:par>
                              <p:par>
                                <p:cTn id="12" presetID="10" presetClass="entr" presetSubtype="0" fill="hold" nodeType="with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5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56100" y="166100"/>
            <a:ext cx="9031800" cy="2517600"/>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pick up the broken pole and swing it like a bat, knocking the t-rex down onto a very sharp fence. You saved the family!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have a chance to catch your breath! Time to decide what you want to do to settle your nerves. It’s been hectic!  </a:t>
            </a:r>
            <a:endParaRPr sz="2400">
              <a:latin typeface="Sigmar One"/>
              <a:ea typeface="Sigmar One"/>
              <a:cs typeface="Sigmar One"/>
              <a:sym typeface="Sigmar One"/>
            </a:endParaRPr>
          </a:p>
        </p:txBody>
      </p:sp>
      <p:sp>
        <p:nvSpPr>
          <p:cNvPr id="145" name="Google Shape;145;p20">
            <a:hlinkClick r:id="" action="ppaction://hlinkshowjump?jump=nextslide"/>
          </p:cNvPr>
          <p:cNvSpPr/>
          <p:nvPr/>
        </p:nvSpPr>
        <p:spPr>
          <a:xfrm>
            <a:off x="3655350" y="394830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146" name="Google Shape;146;p20">
            <a:hlinkClick r:id="" action="ppaction://hlinkshowjump?jump=nextslide"/>
          </p:cNvPr>
          <p:cNvPicPr preferRelativeResize="0"/>
          <p:nvPr/>
        </p:nvPicPr>
        <p:blipFill>
          <a:blip r:embed="rId3">
            <a:alphaModFix/>
          </a:blip>
          <a:stretch>
            <a:fillRect/>
          </a:stretch>
        </p:blipFill>
        <p:spPr>
          <a:xfrm>
            <a:off x="5734775" y="2851900"/>
            <a:ext cx="2155000" cy="2155000"/>
          </a:xfrm>
          <a:prstGeom prst="rect">
            <a:avLst/>
          </a:prstGeom>
          <a:noFill/>
          <a:ln>
            <a:noFill/>
          </a:ln>
        </p:spPr>
      </p:pic>
      <p:pic>
        <p:nvPicPr>
          <p:cNvPr id="147" name="Google Shape;147;p20">
            <a:hlinkClick r:id="" action="ppaction://hlinkshowjump?jump=nextslide"/>
          </p:cNvPr>
          <p:cNvPicPr preferRelativeResize="0"/>
          <p:nvPr/>
        </p:nvPicPr>
        <p:blipFill>
          <a:blip r:embed="rId3">
            <a:alphaModFix/>
          </a:blip>
          <a:stretch>
            <a:fillRect/>
          </a:stretch>
        </p:blipFill>
        <p:spPr>
          <a:xfrm>
            <a:off x="1149075" y="2851900"/>
            <a:ext cx="2155000" cy="215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1">
            <a:hlinkClick r:id="" action="ppaction://hlinkshowjump?jump=nextslide"/>
          </p:cNvPr>
          <p:cNvPicPr preferRelativeResize="0"/>
          <p:nvPr/>
        </p:nvPicPr>
        <p:blipFill>
          <a:blip r:embed="rId3">
            <a:alphaModFix/>
          </a:blip>
          <a:stretch>
            <a:fillRect/>
          </a:stretch>
        </p:blipFill>
        <p:spPr>
          <a:xfrm>
            <a:off x="5717700" y="1146950"/>
            <a:ext cx="3353000" cy="3909350"/>
          </a:xfrm>
          <a:prstGeom prst="rect">
            <a:avLst/>
          </a:prstGeom>
          <a:noFill/>
          <a:ln>
            <a:noFill/>
          </a:ln>
        </p:spPr>
      </p:pic>
      <p:pic>
        <p:nvPicPr>
          <p:cNvPr id="153" name="Google Shape;153;p21">
            <a:hlinkClick r:id="" action="ppaction://hlinkshowjump?jump=nextslide"/>
          </p:cNvPr>
          <p:cNvPicPr preferRelativeResize="0"/>
          <p:nvPr/>
        </p:nvPicPr>
        <p:blipFill>
          <a:blip r:embed="rId4">
            <a:alphaModFix/>
          </a:blip>
          <a:stretch>
            <a:fillRect/>
          </a:stretch>
        </p:blipFill>
        <p:spPr>
          <a:xfrm>
            <a:off x="56300" y="988750"/>
            <a:ext cx="2656825" cy="4099200"/>
          </a:xfrm>
          <a:prstGeom prst="rect">
            <a:avLst/>
          </a:prstGeom>
          <a:noFill/>
          <a:ln>
            <a:noFill/>
          </a:ln>
        </p:spPr>
      </p:pic>
      <p:sp>
        <p:nvSpPr>
          <p:cNvPr id="154" name="Google Shape;154;p21"/>
          <p:cNvSpPr txBox="1">
            <a:spLocks noGrp="1"/>
          </p:cNvSpPr>
          <p:nvPr>
            <p:ph type="title"/>
          </p:nvPr>
        </p:nvSpPr>
        <p:spPr>
          <a:xfrm>
            <a:off x="103775" y="85150"/>
            <a:ext cx="5433300" cy="5715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How do you de-stress?</a:t>
            </a:r>
            <a:endParaRPr sz="3000">
              <a:latin typeface="Sigmar One"/>
              <a:ea typeface="Sigmar One"/>
              <a:cs typeface="Sigmar One"/>
              <a:sym typeface="Sigmar One"/>
            </a:endParaRPr>
          </a:p>
        </p:txBody>
      </p:sp>
      <p:sp>
        <p:nvSpPr>
          <p:cNvPr id="155" name="Google Shape;155;p21">
            <a:hlinkClick r:id="" action="ppaction://hlinkshowjump?jump=nextslide"/>
          </p:cNvPr>
          <p:cNvSpPr/>
          <p:nvPr/>
        </p:nvSpPr>
        <p:spPr>
          <a:xfrm>
            <a:off x="4437550" y="3966850"/>
            <a:ext cx="16056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Gate</a:t>
            </a:r>
            <a:endParaRPr sz="2400">
              <a:latin typeface="Sigmar One"/>
              <a:ea typeface="Sigmar One"/>
              <a:cs typeface="Sigmar One"/>
              <a:sym typeface="Sigmar One"/>
            </a:endParaRPr>
          </a:p>
          <a:p>
            <a:pPr marL="0" lvl="0" indent="0" algn="ctr" rtl="0">
              <a:spcBef>
                <a:spcPts val="0"/>
              </a:spcBef>
              <a:spcAft>
                <a:spcPts val="0"/>
              </a:spcAft>
              <a:buNone/>
            </a:pPr>
            <a:r>
              <a:rPr lang="en" sz="2400">
                <a:latin typeface="Sigmar One"/>
                <a:ea typeface="Sigmar One"/>
                <a:cs typeface="Sigmar One"/>
                <a:sym typeface="Sigmar One"/>
              </a:rPr>
              <a:t>pose</a:t>
            </a:r>
            <a:endParaRPr sz="2400">
              <a:latin typeface="Sigmar One"/>
              <a:ea typeface="Sigmar One"/>
              <a:cs typeface="Sigmar One"/>
              <a:sym typeface="Sigmar One"/>
            </a:endParaRPr>
          </a:p>
        </p:txBody>
      </p:sp>
      <p:sp>
        <p:nvSpPr>
          <p:cNvPr id="156" name="Google Shape;156;p21">
            <a:hlinkClick r:id="" action="ppaction://hlinkshowjump?jump=nextslide"/>
          </p:cNvPr>
          <p:cNvSpPr/>
          <p:nvPr/>
        </p:nvSpPr>
        <p:spPr>
          <a:xfrm>
            <a:off x="2201800" y="3966850"/>
            <a:ext cx="15000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Tree pose</a:t>
            </a:r>
            <a:endParaRPr sz="1800">
              <a:latin typeface="Sigmar One"/>
              <a:ea typeface="Sigmar One"/>
              <a:cs typeface="Sigmar One"/>
              <a:sym typeface="Sigmar One"/>
            </a:endParaRPr>
          </a:p>
        </p:txBody>
      </p:sp>
      <p:pic>
        <p:nvPicPr>
          <p:cNvPr id="157" name="Google Shape;157;p21" descr="30 Seconds Countdown Timer with Music.&#10;&#10;If you are looking another timer, you can search it on my channel.&#10;&#10;Music:&#10;Tobu - Hope [NCS Release]" title="30 Seconds Countdown Timer">
            <a:hlinkClick r:id="rId5"/>
          </p:cNvPr>
          <p:cNvPicPr preferRelativeResize="0"/>
          <p:nvPr/>
        </p:nvPicPr>
        <p:blipFill>
          <a:blip r:embed="rId6">
            <a:alphaModFix/>
          </a:blip>
          <a:stretch>
            <a:fillRect/>
          </a:stretch>
        </p:blipFill>
        <p:spPr>
          <a:xfrm>
            <a:off x="2666825" y="1702900"/>
            <a:ext cx="2870250" cy="2022500"/>
          </a:xfrm>
          <a:prstGeom prst="rect">
            <a:avLst/>
          </a:prstGeom>
          <a:noFill/>
          <a:ln>
            <a:noFill/>
          </a:ln>
        </p:spPr>
      </p:pic>
      <p:pic>
        <p:nvPicPr>
          <p:cNvPr id="158" name="Google Shape;158;p21"/>
          <p:cNvPicPr preferRelativeResize="0"/>
          <p:nvPr/>
        </p:nvPicPr>
        <p:blipFill>
          <a:blip r:embed="rId7">
            <a:alphaModFix/>
          </a:blip>
          <a:stretch>
            <a:fillRect/>
          </a:stretch>
        </p:blipFill>
        <p:spPr>
          <a:xfrm>
            <a:off x="5595175" y="85150"/>
            <a:ext cx="1428950" cy="1440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0"/>
                                        <p:tgtEl>
                                          <p:spTgt spid="158"/>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56"/>
                                        </p:tgtEl>
                                        <p:attrNameLst>
                                          <p:attrName>style.visibility</p:attrName>
                                        </p:attrNameLst>
                                      </p:cBhvr>
                                      <p:to>
                                        <p:strVal val="visible"/>
                                      </p:to>
                                    </p:set>
                                    <p:animEffect transition="in" filter="fade">
                                      <p:cBhvr>
                                        <p:cTn id="11" dur="5000"/>
                                        <p:tgtEl>
                                          <p:spTgt spid="156"/>
                                        </p:tgtEl>
                                      </p:cBhvr>
                                    </p:animEffect>
                                  </p:childTnLst>
                                </p:cTn>
                              </p:par>
                              <p:par>
                                <p:cTn id="12" presetID="10" presetClass="entr" presetSubtype="0" fill="hold" nodeType="withEffect">
                                  <p:stCondLst>
                                    <p:cond delay="0"/>
                                  </p:stCondLst>
                                  <p:childTnLst>
                                    <p:set>
                                      <p:cBhvr>
                                        <p:cTn id="13" dur="1" fill="hold">
                                          <p:stCondLst>
                                            <p:cond delay="0"/>
                                          </p:stCondLst>
                                        </p:cTn>
                                        <p:tgtEl>
                                          <p:spTgt spid="155"/>
                                        </p:tgtEl>
                                        <p:attrNameLst>
                                          <p:attrName>style.visibility</p:attrName>
                                        </p:attrNameLst>
                                      </p:cBhvr>
                                      <p:to>
                                        <p:strVal val="visible"/>
                                      </p:to>
                                    </p:set>
                                    <p:animEffect transition="in" filter="fade">
                                      <p:cBhvr>
                                        <p:cTn id="14" dur="5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56100" y="540225"/>
            <a:ext cx="5225700" cy="3709800"/>
          </a:xfrm>
          <a:prstGeom prst="rect">
            <a:avLst/>
          </a:prstGeom>
          <a:solidFill>
            <a:srgbClr val="FFE599"/>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Alright, you feel a little less stressed! Suddenly, A nearby superhero calls out for you to help!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Looks like they got stuck in quicksand! hurry, do you try to pull them out with your hand, or spray water in to loosen it up?  </a:t>
            </a:r>
            <a:endParaRPr sz="2400">
              <a:latin typeface="Sigmar One"/>
              <a:ea typeface="Sigmar One"/>
              <a:cs typeface="Sigmar One"/>
              <a:sym typeface="Sigmar One"/>
            </a:endParaRPr>
          </a:p>
        </p:txBody>
      </p:sp>
      <p:sp>
        <p:nvSpPr>
          <p:cNvPr id="164" name="Google Shape;164;p22">
            <a:hlinkClick r:id="" action="ppaction://hlinkshowjump?jump=nextslide"/>
          </p:cNvPr>
          <p:cNvSpPr/>
          <p:nvPr/>
        </p:nvSpPr>
        <p:spPr>
          <a:xfrm>
            <a:off x="6384900" y="361605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165" name="Google Shape;165;p22">
            <a:hlinkClick r:id="" action="ppaction://hlinkshowjump?jump=nextslide"/>
          </p:cNvPr>
          <p:cNvPicPr preferRelativeResize="0"/>
          <p:nvPr/>
        </p:nvPicPr>
        <p:blipFill>
          <a:blip r:embed="rId3">
            <a:alphaModFix/>
          </a:blip>
          <a:stretch>
            <a:fillRect/>
          </a:stretch>
        </p:blipFill>
        <p:spPr>
          <a:xfrm>
            <a:off x="5426275" y="748000"/>
            <a:ext cx="3512051" cy="2539125"/>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3" descr="30 Seconds Countdown Timer with Music.&#10;&#10;If you are looking another timer, you can search it on my channel.&#10;&#10;Music:&#10;Tobu - Hope [NCS Release]" title="30 Seconds Countdown Timer">
            <a:hlinkClick r:id="rId3"/>
          </p:cNvPr>
          <p:cNvPicPr preferRelativeResize="0"/>
          <p:nvPr/>
        </p:nvPicPr>
        <p:blipFill>
          <a:blip r:embed="rId4">
            <a:alphaModFix/>
          </a:blip>
          <a:stretch>
            <a:fillRect/>
          </a:stretch>
        </p:blipFill>
        <p:spPr>
          <a:xfrm>
            <a:off x="2839525" y="1681650"/>
            <a:ext cx="2870250" cy="2022500"/>
          </a:xfrm>
          <a:prstGeom prst="rect">
            <a:avLst/>
          </a:prstGeom>
          <a:noFill/>
          <a:ln>
            <a:noFill/>
          </a:ln>
        </p:spPr>
      </p:pic>
      <p:pic>
        <p:nvPicPr>
          <p:cNvPr id="171" name="Google Shape;171;p23"/>
          <p:cNvPicPr preferRelativeResize="0"/>
          <p:nvPr/>
        </p:nvPicPr>
        <p:blipFill>
          <a:blip r:embed="rId5">
            <a:alphaModFix/>
          </a:blip>
          <a:stretch>
            <a:fillRect/>
          </a:stretch>
        </p:blipFill>
        <p:spPr>
          <a:xfrm>
            <a:off x="5386700" y="69300"/>
            <a:ext cx="1969601" cy="1520576"/>
          </a:xfrm>
          <a:prstGeom prst="rect">
            <a:avLst/>
          </a:prstGeom>
          <a:noFill/>
          <a:ln>
            <a:noFill/>
          </a:ln>
        </p:spPr>
      </p:pic>
      <p:pic>
        <p:nvPicPr>
          <p:cNvPr id="172" name="Google Shape;172;p23"/>
          <p:cNvPicPr preferRelativeResize="0"/>
          <p:nvPr/>
        </p:nvPicPr>
        <p:blipFill>
          <a:blip r:embed="rId6">
            <a:alphaModFix/>
          </a:blip>
          <a:stretch>
            <a:fillRect/>
          </a:stretch>
        </p:blipFill>
        <p:spPr>
          <a:xfrm>
            <a:off x="103775" y="1220300"/>
            <a:ext cx="2583350" cy="3810475"/>
          </a:xfrm>
          <a:prstGeom prst="rect">
            <a:avLst/>
          </a:prstGeom>
          <a:noFill/>
          <a:ln>
            <a:noFill/>
          </a:ln>
        </p:spPr>
      </p:pic>
      <p:sp>
        <p:nvSpPr>
          <p:cNvPr id="173" name="Google Shape;173;p23"/>
          <p:cNvSpPr txBox="1">
            <a:spLocks noGrp="1"/>
          </p:cNvSpPr>
          <p:nvPr>
            <p:ph type="title"/>
          </p:nvPr>
        </p:nvSpPr>
        <p:spPr>
          <a:xfrm>
            <a:off x="103775" y="161350"/>
            <a:ext cx="5362200" cy="11358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They’re sinking fast! What do you do?</a:t>
            </a:r>
            <a:endParaRPr sz="3000">
              <a:latin typeface="Sigmar One"/>
              <a:ea typeface="Sigmar One"/>
              <a:cs typeface="Sigmar One"/>
              <a:sym typeface="Sigmar One"/>
            </a:endParaRPr>
          </a:p>
        </p:txBody>
      </p:sp>
      <p:sp>
        <p:nvSpPr>
          <p:cNvPr id="174" name="Google Shape;174;p23">
            <a:hlinkClick r:id="" action="ppaction://hlinkshowjump?jump=nextslide"/>
          </p:cNvPr>
          <p:cNvSpPr/>
          <p:nvPr/>
        </p:nvSpPr>
        <p:spPr>
          <a:xfrm>
            <a:off x="2397425" y="3966850"/>
            <a:ext cx="16494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Spray</a:t>
            </a:r>
            <a:endParaRPr sz="2400">
              <a:latin typeface="Sigmar One"/>
              <a:ea typeface="Sigmar One"/>
              <a:cs typeface="Sigmar One"/>
              <a:sym typeface="Sigmar One"/>
            </a:endParaRPr>
          </a:p>
          <a:p>
            <a:pPr marL="0" lvl="0" indent="0" algn="ctr" rtl="0">
              <a:spcBef>
                <a:spcPts val="0"/>
              </a:spcBef>
              <a:spcAft>
                <a:spcPts val="0"/>
              </a:spcAft>
              <a:buNone/>
            </a:pPr>
            <a:r>
              <a:rPr lang="en" sz="2400">
                <a:latin typeface="Sigmar One"/>
                <a:ea typeface="Sigmar One"/>
                <a:cs typeface="Sigmar One"/>
                <a:sym typeface="Sigmar One"/>
              </a:rPr>
              <a:t>water</a:t>
            </a:r>
            <a:endParaRPr sz="2400">
              <a:latin typeface="Sigmar One"/>
              <a:ea typeface="Sigmar One"/>
              <a:cs typeface="Sigmar One"/>
              <a:sym typeface="Sigmar One"/>
            </a:endParaRPr>
          </a:p>
        </p:txBody>
      </p:sp>
      <p:pic>
        <p:nvPicPr>
          <p:cNvPr id="175" name="Google Shape;175;p23">
            <a:hlinkClick r:id="" action="ppaction://hlinkshowjump?jump=nextslide"/>
          </p:cNvPr>
          <p:cNvPicPr preferRelativeResize="0"/>
          <p:nvPr/>
        </p:nvPicPr>
        <p:blipFill>
          <a:blip r:embed="rId7">
            <a:alphaModFix/>
          </a:blip>
          <a:stretch>
            <a:fillRect/>
          </a:stretch>
        </p:blipFill>
        <p:spPr>
          <a:xfrm>
            <a:off x="5862175" y="1476875"/>
            <a:ext cx="3192700" cy="3553900"/>
          </a:xfrm>
          <a:prstGeom prst="rect">
            <a:avLst/>
          </a:prstGeom>
          <a:noFill/>
          <a:ln>
            <a:noFill/>
          </a:ln>
        </p:spPr>
      </p:pic>
      <p:sp>
        <p:nvSpPr>
          <p:cNvPr id="176" name="Google Shape;176;p23">
            <a:hlinkClick r:id="rId8" action="ppaction://hlinksldjump"/>
          </p:cNvPr>
          <p:cNvSpPr/>
          <p:nvPr/>
        </p:nvSpPr>
        <p:spPr>
          <a:xfrm>
            <a:off x="4682725" y="3966850"/>
            <a:ext cx="17244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Grab</a:t>
            </a:r>
            <a:endParaRPr sz="2400">
              <a:latin typeface="Sigmar One"/>
              <a:ea typeface="Sigmar One"/>
              <a:cs typeface="Sigmar One"/>
              <a:sym typeface="Sigmar One"/>
            </a:endParaRPr>
          </a:p>
          <a:p>
            <a:pPr marL="0" lvl="0" indent="0" algn="ctr" rtl="0">
              <a:spcBef>
                <a:spcPts val="0"/>
              </a:spcBef>
              <a:spcAft>
                <a:spcPts val="0"/>
              </a:spcAft>
              <a:buNone/>
            </a:pPr>
            <a:r>
              <a:rPr lang="en" sz="2400">
                <a:latin typeface="Sigmar One"/>
                <a:ea typeface="Sigmar One"/>
                <a:cs typeface="Sigmar One"/>
                <a:sym typeface="Sigmar One"/>
              </a:rPr>
              <a:t>hands</a:t>
            </a:r>
            <a:endParaRPr sz="2400">
              <a:latin typeface="Sigmar One"/>
              <a:ea typeface="Sigmar One"/>
              <a:cs typeface="Sigmar One"/>
              <a:sym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0"/>
                                        <p:tgtEl>
                                          <p:spTgt spid="171"/>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74"/>
                                        </p:tgtEl>
                                        <p:attrNameLst>
                                          <p:attrName>style.visibility</p:attrName>
                                        </p:attrNameLst>
                                      </p:cBhvr>
                                      <p:to>
                                        <p:strVal val="visible"/>
                                      </p:to>
                                    </p:set>
                                    <p:animEffect transition="in" filter="fade">
                                      <p:cBhvr>
                                        <p:cTn id="11" dur="5000"/>
                                        <p:tgtEl>
                                          <p:spTgt spid="174"/>
                                        </p:tgtEl>
                                      </p:cBhvr>
                                    </p:animEffect>
                                  </p:childTnLst>
                                </p:cTn>
                              </p:par>
                              <p:par>
                                <p:cTn id="12" presetID="10" presetClass="entr" presetSubtype="0" fill="hold" nodeType="withEffect">
                                  <p:stCondLst>
                                    <p:cond delay="0"/>
                                  </p:stCondLst>
                                  <p:childTnLst>
                                    <p:set>
                                      <p:cBhvr>
                                        <p:cTn id="13" dur="1" fill="hold">
                                          <p:stCondLst>
                                            <p:cond delay="0"/>
                                          </p:stCondLst>
                                        </p:cTn>
                                        <p:tgtEl>
                                          <p:spTgt spid="176"/>
                                        </p:tgtEl>
                                        <p:attrNameLst>
                                          <p:attrName>style.visibility</p:attrName>
                                        </p:attrNameLst>
                                      </p:cBhvr>
                                      <p:to>
                                        <p:strVal val="visible"/>
                                      </p:to>
                                    </p:set>
                                    <p:animEffect transition="in" filter="fade">
                                      <p:cBhvr>
                                        <p:cTn id="14" dur="5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56100" y="66950"/>
            <a:ext cx="9031800" cy="3759600"/>
          </a:xfrm>
          <a:prstGeom prst="rect">
            <a:avLst/>
          </a:prstGeom>
          <a:solidFill>
            <a:srgbClr val="A1E28A">
              <a:alpha val="77630"/>
            </a:srgbClr>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The water worked! It allowed them to move enough to grab a wire and pull themself out. They thank you, and then run off to help others. You decide to run the opposite direction towards the sound of a many insects.</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As you get there, a bunch of alien spiders are trying to eat a bunch of people. You don’t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have much time...do you stomp the spiders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to death, or try a sonic hand clap? </a:t>
            </a:r>
            <a:endParaRPr sz="2400">
              <a:latin typeface="Sigmar One"/>
              <a:ea typeface="Sigmar One"/>
              <a:cs typeface="Sigmar One"/>
              <a:sym typeface="Sigmar One"/>
            </a:endParaRPr>
          </a:p>
        </p:txBody>
      </p:sp>
      <p:sp>
        <p:nvSpPr>
          <p:cNvPr id="182" name="Google Shape;182;p24">
            <a:hlinkClick r:id="" action="ppaction://hlinkshowjump?jump=nextslide"/>
          </p:cNvPr>
          <p:cNvSpPr/>
          <p:nvPr/>
        </p:nvSpPr>
        <p:spPr>
          <a:xfrm>
            <a:off x="3771025" y="4158125"/>
            <a:ext cx="15324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183" name="Google Shape;183;p24"/>
          <p:cNvPicPr preferRelativeResize="0"/>
          <p:nvPr/>
        </p:nvPicPr>
        <p:blipFill>
          <a:blip r:embed="rId3">
            <a:alphaModFix/>
          </a:blip>
          <a:stretch>
            <a:fillRect/>
          </a:stretch>
        </p:blipFill>
        <p:spPr>
          <a:xfrm>
            <a:off x="287150" y="3890925"/>
            <a:ext cx="3362674" cy="1179600"/>
          </a:xfrm>
          <a:prstGeom prst="rect">
            <a:avLst/>
          </a:prstGeom>
          <a:noFill/>
          <a:ln w="19050" cap="flat" cmpd="sng">
            <a:solidFill>
              <a:srgbClr val="000000"/>
            </a:solidFill>
            <a:prstDash val="solid"/>
            <a:round/>
            <a:headEnd type="none" w="sm" len="sm"/>
            <a:tailEnd type="none" w="sm" len="sm"/>
          </a:ln>
        </p:spPr>
      </p:pic>
      <p:pic>
        <p:nvPicPr>
          <p:cNvPr id="184" name="Google Shape;184;p24"/>
          <p:cNvPicPr preferRelativeResize="0"/>
          <p:nvPr/>
        </p:nvPicPr>
        <p:blipFill>
          <a:blip r:embed="rId3">
            <a:alphaModFix/>
          </a:blip>
          <a:stretch>
            <a:fillRect/>
          </a:stretch>
        </p:blipFill>
        <p:spPr>
          <a:xfrm>
            <a:off x="5455825" y="3890925"/>
            <a:ext cx="3362674" cy="11796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5"/>
          <p:cNvPicPr preferRelativeResize="0"/>
          <p:nvPr/>
        </p:nvPicPr>
        <p:blipFill>
          <a:blip r:embed="rId3">
            <a:alphaModFix/>
          </a:blip>
          <a:stretch>
            <a:fillRect/>
          </a:stretch>
        </p:blipFill>
        <p:spPr>
          <a:xfrm>
            <a:off x="5916700" y="1502900"/>
            <a:ext cx="3138175" cy="3467500"/>
          </a:xfrm>
          <a:prstGeom prst="rect">
            <a:avLst/>
          </a:prstGeom>
          <a:noFill/>
          <a:ln>
            <a:noFill/>
          </a:ln>
        </p:spPr>
      </p:pic>
      <p:pic>
        <p:nvPicPr>
          <p:cNvPr id="190" name="Google Shape;190;p25"/>
          <p:cNvPicPr preferRelativeResize="0"/>
          <p:nvPr/>
        </p:nvPicPr>
        <p:blipFill>
          <a:blip r:embed="rId4">
            <a:alphaModFix/>
          </a:blip>
          <a:stretch>
            <a:fillRect/>
          </a:stretch>
        </p:blipFill>
        <p:spPr>
          <a:xfrm>
            <a:off x="103775" y="1450425"/>
            <a:ext cx="2806225" cy="3519975"/>
          </a:xfrm>
          <a:prstGeom prst="rect">
            <a:avLst/>
          </a:prstGeom>
          <a:noFill/>
          <a:ln>
            <a:noFill/>
          </a:ln>
        </p:spPr>
      </p:pic>
      <p:sp>
        <p:nvSpPr>
          <p:cNvPr id="191" name="Google Shape;191;p25"/>
          <p:cNvSpPr txBox="1">
            <a:spLocks noGrp="1"/>
          </p:cNvSpPr>
          <p:nvPr>
            <p:ph type="title"/>
          </p:nvPr>
        </p:nvSpPr>
        <p:spPr>
          <a:xfrm>
            <a:off x="103775" y="118100"/>
            <a:ext cx="5647800" cy="10125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The spiders are about to eat people. choose!</a:t>
            </a:r>
            <a:endParaRPr sz="3000">
              <a:latin typeface="Sigmar One"/>
              <a:ea typeface="Sigmar One"/>
              <a:cs typeface="Sigmar One"/>
              <a:sym typeface="Sigmar One"/>
            </a:endParaRPr>
          </a:p>
        </p:txBody>
      </p:sp>
      <p:sp>
        <p:nvSpPr>
          <p:cNvPr id="192" name="Google Shape;192;p25">
            <a:hlinkClick r:id="" action="ppaction://hlinkshowjump?jump=nextslide"/>
          </p:cNvPr>
          <p:cNvSpPr/>
          <p:nvPr/>
        </p:nvSpPr>
        <p:spPr>
          <a:xfrm>
            <a:off x="4764225" y="3824475"/>
            <a:ext cx="17751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Sonic</a:t>
            </a:r>
            <a:endParaRPr sz="2400">
              <a:latin typeface="Sigmar One"/>
              <a:ea typeface="Sigmar One"/>
              <a:cs typeface="Sigmar One"/>
              <a:sym typeface="Sigmar One"/>
            </a:endParaRPr>
          </a:p>
          <a:p>
            <a:pPr marL="0" lvl="0" indent="0" algn="ctr" rtl="0">
              <a:spcBef>
                <a:spcPts val="0"/>
              </a:spcBef>
              <a:spcAft>
                <a:spcPts val="0"/>
              </a:spcAft>
              <a:buNone/>
            </a:pPr>
            <a:r>
              <a:rPr lang="en" sz="2400">
                <a:latin typeface="Sigmar One"/>
                <a:ea typeface="Sigmar One"/>
                <a:cs typeface="Sigmar One"/>
                <a:sym typeface="Sigmar One"/>
              </a:rPr>
              <a:t>clap</a:t>
            </a:r>
            <a:endParaRPr sz="2400">
              <a:latin typeface="Sigmar One"/>
              <a:ea typeface="Sigmar One"/>
              <a:cs typeface="Sigmar One"/>
              <a:sym typeface="Sigmar One"/>
            </a:endParaRPr>
          </a:p>
        </p:txBody>
      </p:sp>
      <p:sp>
        <p:nvSpPr>
          <p:cNvPr id="193" name="Google Shape;193;p25">
            <a:hlinkClick r:id="rId5" action="ppaction://hlinksldjump"/>
          </p:cNvPr>
          <p:cNvSpPr/>
          <p:nvPr/>
        </p:nvSpPr>
        <p:spPr>
          <a:xfrm>
            <a:off x="2481550" y="3824475"/>
            <a:ext cx="16494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Superstomp</a:t>
            </a:r>
            <a:endParaRPr sz="1800">
              <a:latin typeface="Sigmar One"/>
              <a:ea typeface="Sigmar One"/>
              <a:cs typeface="Sigmar One"/>
              <a:sym typeface="Sigmar One"/>
            </a:endParaRPr>
          </a:p>
        </p:txBody>
      </p:sp>
      <p:pic>
        <p:nvPicPr>
          <p:cNvPr id="194" name="Google Shape;194;p25" descr="30 Seconds Countdown Timer with Music.&#10;&#10;If you are looking another timer, you can search it on my channel.&#10;&#10;Music:&#10;Tobu - Hope [NCS Release]" title="30 Seconds Countdown Timer">
            <a:hlinkClick r:id="rId6"/>
          </p:cNvPr>
          <p:cNvPicPr preferRelativeResize="0"/>
          <p:nvPr/>
        </p:nvPicPr>
        <p:blipFill>
          <a:blip r:embed="rId7">
            <a:alphaModFix/>
          </a:blip>
          <a:stretch>
            <a:fillRect/>
          </a:stretch>
        </p:blipFill>
        <p:spPr>
          <a:xfrm>
            <a:off x="2978225" y="1597525"/>
            <a:ext cx="2870250" cy="2022500"/>
          </a:xfrm>
          <a:prstGeom prst="rect">
            <a:avLst/>
          </a:prstGeom>
          <a:noFill/>
          <a:ln>
            <a:noFill/>
          </a:ln>
        </p:spPr>
      </p:pic>
      <p:pic>
        <p:nvPicPr>
          <p:cNvPr id="195" name="Google Shape;195;p25"/>
          <p:cNvPicPr preferRelativeResize="0"/>
          <p:nvPr/>
        </p:nvPicPr>
        <p:blipFill>
          <a:blip r:embed="rId8">
            <a:alphaModFix/>
          </a:blip>
          <a:stretch>
            <a:fillRect/>
          </a:stretch>
        </p:blipFill>
        <p:spPr>
          <a:xfrm>
            <a:off x="5848475" y="118100"/>
            <a:ext cx="3240173" cy="1012500"/>
          </a:xfrm>
          <a:prstGeom prst="rect">
            <a:avLst/>
          </a:prstGeom>
          <a:noFill/>
          <a:ln w="2857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0"/>
                                        <p:tgtEl>
                                          <p:spTgt spid="195"/>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fade">
                                      <p:cBhvr>
                                        <p:cTn id="11" dur="5000"/>
                                        <p:tgtEl>
                                          <p:spTgt spid="193"/>
                                        </p:tgtEl>
                                      </p:cBhvr>
                                    </p:animEffect>
                                  </p:childTnLst>
                                </p:cTn>
                              </p:par>
                              <p:par>
                                <p:cTn id="12" presetID="10" presetClass="entr" presetSubtype="0" fill="hold" nodeType="withEffect">
                                  <p:stCondLst>
                                    <p:cond delay="0"/>
                                  </p:stCondLst>
                                  <p:childTnLst>
                                    <p:set>
                                      <p:cBhvr>
                                        <p:cTn id="13" dur="1" fill="hold">
                                          <p:stCondLst>
                                            <p:cond delay="0"/>
                                          </p:stCondLst>
                                        </p:cTn>
                                        <p:tgtEl>
                                          <p:spTgt spid="192"/>
                                        </p:tgtEl>
                                        <p:attrNameLst>
                                          <p:attrName>style.visibility</p:attrName>
                                        </p:attrNameLst>
                                      </p:cBhvr>
                                      <p:to>
                                        <p:strVal val="visible"/>
                                      </p:to>
                                    </p:set>
                                    <p:animEffect transition="in" filter="fade">
                                      <p:cBhvr>
                                        <p:cTn id="14" dur="5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75450" y="102575"/>
            <a:ext cx="9005400" cy="2852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slap your hands together with mighty power, creating a sonic boom that seems to knock all the spiders out. You did it!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hear screams close by. You see people on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a bridge that is starting to collapse! Do you bridge the gap with a rickety ladder or a telephone pole?    </a:t>
            </a:r>
            <a:endParaRPr sz="2400">
              <a:latin typeface="Sigmar One"/>
              <a:ea typeface="Sigmar One"/>
              <a:cs typeface="Sigmar One"/>
              <a:sym typeface="Sigmar One"/>
            </a:endParaRPr>
          </a:p>
        </p:txBody>
      </p:sp>
      <p:sp>
        <p:nvSpPr>
          <p:cNvPr id="201" name="Google Shape;201;p26">
            <a:hlinkClick r:id="" action="ppaction://hlinkshowjump?jump=nextslide"/>
          </p:cNvPr>
          <p:cNvSpPr/>
          <p:nvPr/>
        </p:nvSpPr>
        <p:spPr>
          <a:xfrm>
            <a:off x="6621600" y="369515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202" name="Google Shape;202;p26">
            <a:hlinkClick r:id="" action="ppaction://hlinkshowjump?jump=nextslide"/>
          </p:cNvPr>
          <p:cNvPicPr preferRelativeResize="0"/>
          <p:nvPr/>
        </p:nvPicPr>
        <p:blipFill>
          <a:blip r:embed="rId3">
            <a:alphaModFix/>
          </a:blip>
          <a:stretch>
            <a:fillRect/>
          </a:stretch>
        </p:blipFill>
        <p:spPr>
          <a:xfrm>
            <a:off x="292675" y="3163200"/>
            <a:ext cx="5687300" cy="1804001"/>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2" name="Google Shape;42;p9"/>
          <p:cNvPicPr preferRelativeResize="0"/>
          <p:nvPr/>
        </p:nvPicPr>
        <p:blipFill>
          <a:blip r:embed="rId3">
            <a:alphaModFix/>
          </a:blip>
          <a:stretch>
            <a:fillRect/>
          </a:stretch>
        </p:blipFill>
        <p:spPr>
          <a:xfrm>
            <a:off x="-30900" y="1762825"/>
            <a:ext cx="3067925" cy="1997950"/>
          </a:xfrm>
          <a:prstGeom prst="rect">
            <a:avLst/>
          </a:prstGeom>
          <a:noFill/>
          <a:ln>
            <a:noFill/>
          </a:ln>
        </p:spPr>
      </p:pic>
      <p:pic>
        <p:nvPicPr>
          <p:cNvPr id="43" name="Google Shape;43;p9"/>
          <p:cNvPicPr preferRelativeResize="0"/>
          <p:nvPr/>
        </p:nvPicPr>
        <p:blipFill>
          <a:blip r:embed="rId4">
            <a:alphaModFix/>
          </a:blip>
          <a:stretch>
            <a:fillRect/>
          </a:stretch>
        </p:blipFill>
        <p:spPr>
          <a:xfrm>
            <a:off x="6053425" y="0"/>
            <a:ext cx="3067926" cy="1997950"/>
          </a:xfrm>
          <a:prstGeom prst="rect">
            <a:avLst/>
          </a:prstGeom>
          <a:noFill/>
          <a:ln>
            <a:noFill/>
          </a:ln>
        </p:spPr>
      </p:pic>
      <p:pic>
        <p:nvPicPr>
          <p:cNvPr id="44" name="Google Shape;44;p9"/>
          <p:cNvPicPr preferRelativeResize="0"/>
          <p:nvPr/>
        </p:nvPicPr>
        <p:blipFill>
          <a:blip r:embed="rId5">
            <a:alphaModFix/>
          </a:blip>
          <a:stretch>
            <a:fillRect/>
          </a:stretch>
        </p:blipFill>
        <p:spPr>
          <a:xfrm>
            <a:off x="0" y="3525650"/>
            <a:ext cx="2960825" cy="1617850"/>
          </a:xfrm>
          <a:prstGeom prst="rect">
            <a:avLst/>
          </a:prstGeom>
          <a:noFill/>
          <a:ln>
            <a:noFill/>
          </a:ln>
        </p:spPr>
      </p:pic>
      <p:pic>
        <p:nvPicPr>
          <p:cNvPr id="45" name="Google Shape;45;p9"/>
          <p:cNvPicPr preferRelativeResize="0"/>
          <p:nvPr/>
        </p:nvPicPr>
        <p:blipFill>
          <a:blip r:embed="rId6">
            <a:alphaModFix/>
          </a:blip>
          <a:stretch>
            <a:fillRect/>
          </a:stretch>
        </p:blipFill>
        <p:spPr>
          <a:xfrm>
            <a:off x="2960825" y="1997950"/>
            <a:ext cx="3115251" cy="3504226"/>
          </a:xfrm>
          <a:prstGeom prst="rect">
            <a:avLst/>
          </a:prstGeom>
          <a:noFill/>
          <a:ln>
            <a:noFill/>
          </a:ln>
        </p:spPr>
      </p:pic>
      <p:pic>
        <p:nvPicPr>
          <p:cNvPr id="46" name="Google Shape;46;p9"/>
          <p:cNvPicPr preferRelativeResize="0"/>
          <p:nvPr/>
        </p:nvPicPr>
        <p:blipFill>
          <a:blip r:embed="rId7">
            <a:alphaModFix/>
          </a:blip>
          <a:stretch>
            <a:fillRect/>
          </a:stretch>
        </p:blipFill>
        <p:spPr>
          <a:xfrm>
            <a:off x="6048475" y="1997950"/>
            <a:ext cx="3176700" cy="3808051"/>
          </a:xfrm>
          <a:prstGeom prst="rect">
            <a:avLst/>
          </a:prstGeom>
          <a:noFill/>
          <a:ln>
            <a:noFill/>
          </a:ln>
        </p:spPr>
      </p:pic>
      <p:pic>
        <p:nvPicPr>
          <p:cNvPr id="47" name="Google Shape;47;p9"/>
          <p:cNvPicPr preferRelativeResize="0"/>
          <p:nvPr/>
        </p:nvPicPr>
        <p:blipFill>
          <a:blip r:embed="rId8">
            <a:alphaModFix/>
          </a:blip>
          <a:stretch>
            <a:fillRect/>
          </a:stretch>
        </p:blipFill>
        <p:spPr>
          <a:xfrm>
            <a:off x="0" y="0"/>
            <a:ext cx="3014375" cy="1762826"/>
          </a:xfrm>
          <a:prstGeom prst="rect">
            <a:avLst/>
          </a:prstGeom>
          <a:noFill/>
          <a:ln>
            <a:noFill/>
          </a:ln>
        </p:spPr>
      </p:pic>
      <p:pic>
        <p:nvPicPr>
          <p:cNvPr id="48" name="Google Shape;48;p9"/>
          <p:cNvPicPr preferRelativeResize="0"/>
          <p:nvPr/>
        </p:nvPicPr>
        <p:blipFill>
          <a:blip r:embed="rId9">
            <a:alphaModFix/>
          </a:blip>
          <a:stretch>
            <a:fillRect/>
          </a:stretch>
        </p:blipFill>
        <p:spPr>
          <a:xfrm>
            <a:off x="3014375" y="0"/>
            <a:ext cx="3115250" cy="1997951"/>
          </a:xfrm>
          <a:prstGeom prst="rect">
            <a:avLst/>
          </a:prstGeom>
          <a:noFill/>
          <a:ln>
            <a:noFill/>
          </a:ln>
        </p:spPr>
      </p:pic>
      <p:sp>
        <p:nvSpPr>
          <p:cNvPr id="49" name="Google Shape;49;p9"/>
          <p:cNvSpPr txBox="1"/>
          <p:nvPr/>
        </p:nvSpPr>
        <p:spPr>
          <a:xfrm>
            <a:off x="1775725" y="1606875"/>
            <a:ext cx="5779800" cy="10818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Alfa Slab One"/>
                <a:ea typeface="Alfa Slab One"/>
                <a:cs typeface="Alfa Slab One"/>
                <a:sym typeface="Alfa Slab One"/>
              </a:rPr>
              <a:t>Try to survive your first day as a superhero! Make good choices! Press the button below to begin your adventure.</a:t>
            </a:r>
            <a:endParaRPr sz="2000">
              <a:latin typeface="Alfa Slab One"/>
              <a:ea typeface="Alfa Slab One"/>
              <a:cs typeface="Alfa Slab One"/>
              <a:sym typeface="Alfa Slab One"/>
            </a:endParaRPr>
          </a:p>
        </p:txBody>
      </p:sp>
      <p:sp>
        <p:nvSpPr>
          <p:cNvPr id="50" name="Google Shape;50;p9">
            <a:hlinkClick r:id="" action="ppaction://hlinkshowjump?jump=nextslide"/>
          </p:cNvPr>
          <p:cNvSpPr/>
          <p:nvPr/>
        </p:nvSpPr>
        <p:spPr>
          <a:xfrm>
            <a:off x="5546450" y="295885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Play Game</a:t>
            </a:r>
            <a:endParaRPr>
              <a:latin typeface="Sigmar One"/>
              <a:ea typeface="Sigmar One"/>
              <a:cs typeface="Sigmar One"/>
              <a:sym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p:tgtEl>
                                          <p:spTgt spid="5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7"/>
          <p:cNvPicPr preferRelativeResize="0"/>
          <p:nvPr/>
        </p:nvPicPr>
        <p:blipFill>
          <a:blip r:embed="rId3">
            <a:alphaModFix/>
          </a:blip>
          <a:stretch>
            <a:fillRect/>
          </a:stretch>
        </p:blipFill>
        <p:spPr>
          <a:xfrm>
            <a:off x="5892275" y="1773950"/>
            <a:ext cx="3099325" cy="3241000"/>
          </a:xfrm>
          <a:prstGeom prst="rect">
            <a:avLst/>
          </a:prstGeom>
          <a:noFill/>
          <a:ln>
            <a:noFill/>
          </a:ln>
        </p:spPr>
      </p:pic>
      <p:pic>
        <p:nvPicPr>
          <p:cNvPr id="208" name="Google Shape;208;p27">
            <a:hlinkClick r:id="" action="ppaction://hlinkshowjump?jump=nextslide"/>
          </p:cNvPr>
          <p:cNvPicPr preferRelativeResize="0"/>
          <p:nvPr/>
        </p:nvPicPr>
        <p:blipFill>
          <a:blip r:embed="rId4">
            <a:alphaModFix/>
          </a:blip>
          <a:stretch>
            <a:fillRect/>
          </a:stretch>
        </p:blipFill>
        <p:spPr>
          <a:xfrm>
            <a:off x="89125" y="1621550"/>
            <a:ext cx="2870251" cy="3366000"/>
          </a:xfrm>
          <a:prstGeom prst="rect">
            <a:avLst/>
          </a:prstGeom>
          <a:noFill/>
          <a:ln>
            <a:noFill/>
          </a:ln>
        </p:spPr>
      </p:pic>
      <p:sp>
        <p:nvSpPr>
          <p:cNvPr id="209" name="Google Shape;209;p27"/>
          <p:cNvSpPr txBox="1">
            <a:spLocks noGrp="1"/>
          </p:cNvSpPr>
          <p:nvPr>
            <p:ph type="title"/>
          </p:nvPr>
        </p:nvSpPr>
        <p:spPr>
          <a:xfrm>
            <a:off x="179975" y="161350"/>
            <a:ext cx="5559900" cy="10935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Do you use a ladder or </a:t>
            </a:r>
            <a:endParaRPr sz="30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a pole to save them?</a:t>
            </a:r>
            <a:endParaRPr sz="3000">
              <a:latin typeface="Sigmar One"/>
              <a:ea typeface="Sigmar One"/>
              <a:cs typeface="Sigmar One"/>
              <a:sym typeface="Sigmar One"/>
            </a:endParaRPr>
          </a:p>
        </p:txBody>
      </p:sp>
      <p:sp>
        <p:nvSpPr>
          <p:cNvPr id="210" name="Google Shape;210;p27">
            <a:hlinkClick r:id="rId5" action="ppaction://hlinksldjump"/>
          </p:cNvPr>
          <p:cNvSpPr/>
          <p:nvPr/>
        </p:nvSpPr>
        <p:spPr>
          <a:xfrm>
            <a:off x="4619750" y="3966850"/>
            <a:ext cx="14142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pole</a:t>
            </a:r>
            <a:endParaRPr sz="2400">
              <a:latin typeface="Sigmar One"/>
              <a:ea typeface="Sigmar One"/>
              <a:cs typeface="Sigmar One"/>
              <a:sym typeface="Sigmar One"/>
            </a:endParaRPr>
          </a:p>
        </p:txBody>
      </p:sp>
      <p:sp>
        <p:nvSpPr>
          <p:cNvPr id="211" name="Google Shape;211;p27">
            <a:hlinkClick r:id="" action="ppaction://hlinkshowjump?jump=nextslide"/>
          </p:cNvPr>
          <p:cNvSpPr/>
          <p:nvPr/>
        </p:nvSpPr>
        <p:spPr>
          <a:xfrm>
            <a:off x="2549825" y="3966850"/>
            <a:ext cx="16899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ladder</a:t>
            </a:r>
            <a:endParaRPr sz="1800">
              <a:latin typeface="Sigmar One"/>
              <a:ea typeface="Sigmar One"/>
              <a:cs typeface="Sigmar One"/>
              <a:sym typeface="Sigmar One"/>
            </a:endParaRPr>
          </a:p>
        </p:txBody>
      </p:sp>
      <p:pic>
        <p:nvPicPr>
          <p:cNvPr id="212" name="Google Shape;212;p27" descr="30 Seconds Countdown Timer with Music.&#10;&#10;If you are looking another timer, you can search it on my channel.&#10;&#10;Music:&#10;Tobu - Hope [NCS Release]" title="30 Seconds Countdown Timer">
            <a:hlinkClick r:id="rId6"/>
          </p:cNvPr>
          <p:cNvPicPr preferRelativeResize="0"/>
          <p:nvPr/>
        </p:nvPicPr>
        <p:blipFill>
          <a:blip r:embed="rId7">
            <a:alphaModFix/>
          </a:blip>
          <a:stretch>
            <a:fillRect/>
          </a:stretch>
        </p:blipFill>
        <p:spPr>
          <a:xfrm>
            <a:off x="3038525" y="1703275"/>
            <a:ext cx="2701350" cy="2022500"/>
          </a:xfrm>
          <a:prstGeom prst="rect">
            <a:avLst/>
          </a:prstGeom>
          <a:noFill/>
          <a:ln>
            <a:noFill/>
          </a:ln>
        </p:spPr>
      </p:pic>
      <p:pic>
        <p:nvPicPr>
          <p:cNvPr id="213" name="Google Shape;213;p27"/>
          <p:cNvPicPr preferRelativeResize="0"/>
          <p:nvPr/>
        </p:nvPicPr>
        <p:blipFill>
          <a:blip r:embed="rId8">
            <a:alphaModFix/>
          </a:blip>
          <a:stretch>
            <a:fillRect/>
          </a:stretch>
        </p:blipFill>
        <p:spPr>
          <a:xfrm>
            <a:off x="5853425" y="85150"/>
            <a:ext cx="3193550" cy="1536400"/>
          </a:xfrm>
          <a:prstGeom prst="rect">
            <a:avLst/>
          </a:prstGeom>
          <a:noFill/>
          <a:ln w="1905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0"/>
                                        <p:tgtEl>
                                          <p:spTgt spid="213"/>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211"/>
                                        </p:tgtEl>
                                        <p:attrNameLst>
                                          <p:attrName>style.visibility</p:attrName>
                                        </p:attrNameLst>
                                      </p:cBhvr>
                                      <p:to>
                                        <p:strVal val="visible"/>
                                      </p:to>
                                    </p:set>
                                    <p:animEffect transition="in" filter="fade">
                                      <p:cBhvr>
                                        <p:cTn id="11" dur="5000"/>
                                        <p:tgtEl>
                                          <p:spTgt spid="211"/>
                                        </p:tgtEl>
                                      </p:cBhvr>
                                    </p:animEffect>
                                  </p:childTnLst>
                                </p:cTn>
                              </p:par>
                              <p:par>
                                <p:cTn id="12" presetID="10" presetClass="entr" presetSubtype="0" fill="hold" nodeType="withEffect">
                                  <p:stCondLst>
                                    <p:cond delay="0"/>
                                  </p:stCondLst>
                                  <p:childTnLst>
                                    <p:set>
                                      <p:cBhvr>
                                        <p:cTn id="13" dur="1" fill="hold">
                                          <p:stCondLst>
                                            <p:cond delay="0"/>
                                          </p:stCondLst>
                                        </p:cTn>
                                        <p:tgtEl>
                                          <p:spTgt spid="210"/>
                                        </p:tgtEl>
                                        <p:attrNameLst>
                                          <p:attrName>style.visibility</p:attrName>
                                        </p:attrNameLst>
                                      </p:cBhvr>
                                      <p:to>
                                        <p:strVal val="visible"/>
                                      </p:to>
                                    </p:set>
                                    <p:animEffect transition="in" filter="fade">
                                      <p:cBhvr>
                                        <p:cTn id="14" dur="5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a:spLocks noGrp="1"/>
          </p:cNvSpPr>
          <p:nvPr>
            <p:ph type="title"/>
          </p:nvPr>
        </p:nvSpPr>
        <p:spPr>
          <a:xfrm>
            <a:off x="56100" y="274750"/>
            <a:ext cx="5694600" cy="4644300"/>
          </a:xfrm>
          <a:prstGeom prst="rect">
            <a:avLst/>
          </a:prstGeom>
          <a:solidFill>
            <a:srgbClr val="94ECEC"/>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decide on the ladder, and even though it’s old, everyone gets across safely. You saved many lives!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Before you can celebrate, a  group of villains call out, “Hey hero, time to take you out for good.” with that they come at you furiously!  This will be your toughest battle. Do you focus on quick or powerful moves?  </a:t>
            </a:r>
            <a:endParaRPr sz="2400">
              <a:latin typeface="Sigmar One"/>
              <a:ea typeface="Sigmar One"/>
              <a:cs typeface="Sigmar One"/>
              <a:sym typeface="Sigmar One"/>
            </a:endParaRPr>
          </a:p>
        </p:txBody>
      </p:sp>
      <p:sp>
        <p:nvSpPr>
          <p:cNvPr id="219" name="Google Shape;219;p28">
            <a:hlinkClick r:id="" action="ppaction://hlinkshowjump?jump=nextslide"/>
          </p:cNvPr>
          <p:cNvSpPr/>
          <p:nvPr/>
        </p:nvSpPr>
        <p:spPr>
          <a:xfrm>
            <a:off x="6634075" y="371890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220" name="Google Shape;220;p28"/>
          <p:cNvPicPr preferRelativeResize="0"/>
          <p:nvPr/>
        </p:nvPicPr>
        <p:blipFill>
          <a:blip r:embed="rId3">
            <a:alphaModFix/>
          </a:blip>
          <a:stretch>
            <a:fillRect/>
          </a:stretch>
        </p:blipFill>
        <p:spPr>
          <a:xfrm>
            <a:off x="5813875" y="75650"/>
            <a:ext cx="3235200" cy="31121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9">
            <a:hlinkClick r:id="" action="ppaction://hlinkshowjump?jump=nextslide"/>
          </p:cNvPr>
          <p:cNvPicPr preferRelativeResize="0"/>
          <p:nvPr/>
        </p:nvPicPr>
        <p:blipFill>
          <a:blip r:embed="rId3">
            <a:alphaModFix/>
          </a:blip>
          <a:stretch>
            <a:fillRect/>
          </a:stretch>
        </p:blipFill>
        <p:spPr>
          <a:xfrm>
            <a:off x="6064575" y="1640550"/>
            <a:ext cx="2927025" cy="3374401"/>
          </a:xfrm>
          <a:prstGeom prst="rect">
            <a:avLst/>
          </a:prstGeom>
          <a:noFill/>
          <a:ln>
            <a:noFill/>
          </a:ln>
        </p:spPr>
      </p:pic>
      <p:pic>
        <p:nvPicPr>
          <p:cNvPr id="226" name="Google Shape;226;p29">
            <a:hlinkClick r:id="" action="ppaction://hlinkshowjump?jump=nextslide"/>
          </p:cNvPr>
          <p:cNvPicPr preferRelativeResize="0"/>
          <p:nvPr/>
        </p:nvPicPr>
        <p:blipFill>
          <a:blip r:embed="rId4">
            <a:alphaModFix/>
          </a:blip>
          <a:stretch>
            <a:fillRect/>
          </a:stretch>
        </p:blipFill>
        <p:spPr>
          <a:xfrm>
            <a:off x="152400" y="1407250"/>
            <a:ext cx="2832073" cy="3565251"/>
          </a:xfrm>
          <a:prstGeom prst="rect">
            <a:avLst/>
          </a:prstGeom>
          <a:noFill/>
          <a:ln>
            <a:noFill/>
          </a:ln>
        </p:spPr>
      </p:pic>
      <p:sp>
        <p:nvSpPr>
          <p:cNvPr id="227" name="Google Shape;227;p29"/>
          <p:cNvSpPr txBox="1">
            <a:spLocks noGrp="1"/>
          </p:cNvSpPr>
          <p:nvPr>
            <p:ph type="title"/>
          </p:nvPr>
        </p:nvSpPr>
        <p:spPr>
          <a:xfrm>
            <a:off x="103775" y="85150"/>
            <a:ext cx="4484100" cy="10935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Do you decide on </a:t>
            </a:r>
            <a:endParaRPr sz="30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speed or power?</a:t>
            </a:r>
            <a:endParaRPr sz="3000">
              <a:latin typeface="Sigmar One"/>
              <a:ea typeface="Sigmar One"/>
              <a:cs typeface="Sigmar One"/>
              <a:sym typeface="Sigmar One"/>
            </a:endParaRPr>
          </a:p>
        </p:txBody>
      </p:sp>
      <p:pic>
        <p:nvPicPr>
          <p:cNvPr id="228" name="Google Shape;228;p29" descr="30 Seconds Countdown Timer with Music.&#10;&#10;If you are looking another timer, you can search it on my channel.&#10;&#10;Music:&#10;Tobu - Hope [NCS Release]" title="30 Seconds Countdown Timer">
            <a:hlinkClick r:id="rId5"/>
          </p:cNvPr>
          <p:cNvPicPr preferRelativeResize="0"/>
          <p:nvPr/>
        </p:nvPicPr>
        <p:blipFill>
          <a:blip r:embed="rId6">
            <a:alphaModFix/>
          </a:blip>
          <a:stretch>
            <a:fillRect/>
          </a:stretch>
        </p:blipFill>
        <p:spPr>
          <a:xfrm>
            <a:off x="3089400" y="1747850"/>
            <a:ext cx="2870250" cy="2022500"/>
          </a:xfrm>
          <a:prstGeom prst="rect">
            <a:avLst/>
          </a:prstGeom>
          <a:noFill/>
          <a:ln>
            <a:noFill/>
          </a:ln>
        </p:spPr>
      </p:pic>
      <p:pic>
        <p:nvPicPr>
          <p:cNvPr id="229" name="Google Shape;229;p29"/>
          <p:cNvPicPr preferRelativeResize="0"/>
          <p:nvPr/>
        </p:nvPicPr>
        <p:blipFill>
          <a:blip r:embed="rId7">
            <a:alphaModFix/>
          </a:blip>
          <a:stretch>
            <a:fillRect/>
          </a:stretch>
        </p:blipFill>
        <p:spPr>
          <a:xfrm>
            <a:off x="4709375" y="85150"/>
            <a:ext cx="4279825" cy="1403000"/>
          </a:xfrm>
          <a:prstGeom prst="rect">
            <a:avLst/>
          </a:prstGeom>
          <a:noFill/>
          <a:ln w="28575" cap="flat" cmpd="sng">
            <a:solidFill>
              <a:srgbClr val="000000"/>
            </a:solidFill>
            <a:prstDash val="solid"/>
            <a:round/>
            <a:headEnd type="none" w="sm" len="sm"/>
            <a:tailEnd type="none" w="sm" len="sm"/>
          </a:ln>
        </p:spPr>
      </p:pic>
      <p:sp>
        <p:nvSpPr>
          <p:cNvPr id="230" name="Google Shape;230;p29">
            <a:hlinkClick r:id="" action="ppaction://hlinkshowjump?jump=nextslide"/>
          </p:cNvPr>
          <p:cNvSpPr/>
          <p:nvPr/>
        </p:nvSpPr>
        <p:spPr>
          <a:xfrm>
            <a:off x="2549825" y="3966850"/>
            <a:ext cx="16494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speed!</a:t>
            </a:r>
            <a:endParaRPr sz="1800">
              <a:latin typeface="Sigmar One"/>
              <a:ea typeface="Sigmar One"/>
              <a:cs typeface="Sigmar One"/>
              <a:sym typeface="Sigmar One"/>
            </a:endParaRPr>
          </a:p>
        </p:txBody>
      </p:sp>
      <p:sp>
        <p:nvSpPr>
          <p:cNvPr id="231" name="Google Shape;231;p29">
            <a:hlinkClick r:id="rId8" action="ppaction://hlinksldjump"/>
          </p:cNvPr>
          <p:cNvSpPr/>
          <p:nvPr/>
        </p:nvSpPr>
        <p:spPr>
          <a:xfrm>
            <a:off x="4695950" y="3966850"/>
            <a:ext cx="17622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Power!</a:t>
            </a:r>
            <a:endParaRPr sz="2400">
              <a:latin typeface="Sigmar One"/>
              <a:ea typeface="Sigmar One"/>
              <a:cs typeface="Sigmar One"/>
              <a:sym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5000"/>
                                        <p:tgtEl>
                                          <p:spTgt spid="229"/>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230"/>
                                        </p:tgtEl>
                                        <p:attrNameLst>
                                          <p:attrName>style.visibility</p:attrName>
                                        </p:attrNameLst>
                                      </p:cBhvr>
                                      <p:to>
                                        <p:strVal val="visible"/>
                                      </p:to>
                                    </p:set>
                                    <p:animEffect transition="in" filter="fade">
                                      <p:cBhvr>
                                        <p:cTn id="11" dur="5000"/>
                                        <p:tgtEl>
                                          <p:spTgt spid="230"/>
                                        </p:tgtEl>
                                      </p:cBhvr>
                                    </p:animEffect>
                                  </p:childTnLst>
                                </p:cTn>
                              </p:par>
                              <p:par>
                                <p:cTn id="12" presetID="10" presetClass="entr" presetSubtype="0" fill="hold" nodeType="withEffect">
                                  <p:stCondLst>
                                    <p:cond delay="0"/>
                                  </p:stCondLst>
                                  <p:childTnLst>
                                    <p:set>
                                      <p:cBhvr>
                                        <p:cTn id="13" dur="1" fill="hold">
                                          <p:stCondLst>
                                            <p:cond delay="0"/>
                                          </p:stCondLst>
                                        </p:cTn>
                                        <p:tgtEl>
                                          <p:spTgt spid="231"/>
                                        </p:tgtEl>
                                        <p:attrNameLst>
                                          <p:attrName>style.visibility</p:attrName>
                                        </p:attrNameLst>
                                      </p:cBhvr>
                                      <p:to>
                                        <p:strVal val="visible"/>
                                      </p:to>
                                    </p:set>
                                    <p:animEffect transition="in" filter="fade">
                                      <p:cBhvr>
                                        <p:cTn id="14" dur="5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Shape 235"/>
        <p:cNvGrpSpPr/>
        <p:nvPr/>
      </p:nvGrpSpPr>
      <p:grpSpPr>
        <a:xfrm>
          <a:off x="0" y="0"/>
          <a:ext cx="0" cy="0"/>
          <a:chOff x="0" y="0"/>
          <a:chExt cx="0" cy="0"/>
        </a:xfrm>
      </p:grpSpPr>
      <p:sp>
        <p:nvSpPr>
          <p:cNvPr id="236" name="Google Shape;236;p30">
            <a:hlinkClick r:id="rId3"/>
          </p:cNvPr>
          <p:cNvSpPr/>
          <p:nvPr/>
        </p:nvSpPr>
        <p:spPr>
          <a:xfrm>
            <a:off x="3329700" y="3179825"/>
            <a:ext cx="2332200" cy="11469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another adventure (soon)!</a:t>
            </a:r>
            <a:endParaRPr sz="1800">
              <a:latin typeface="Sigmar One"/>
              <a:ea typeface="Sigmar One"/>
              <a:cs typeface="Sigmar One"/>
              <a:sym typeface="Sigmar One"/>
            </a:endParaRPr>
          </a:p>
        </p:txBody>
      </p:sp>
      <p:sp>
        <p:nvSpPr>
          <p:cNvPr id="237" name="Google Shape;237;p30"/>
          <p:cNvSpPr txBox="1">
            <a:spLocks noGrp="1"/>
          </p:cNvSpPr>
          <p:nvPr>
            <p:ph type="title"/>
          </p:nvPr>
        </p:nvSpPr>
        <p:spPr>
          <a:xfrm>
            <a:off x="1617825" y="561600"/>
            <a:ext cx="5799900" cy="20106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4000" b="0">
                <a:solidFill>
                  <a:srgbClr val="000000"/>
                </a:solidFill>
                <a:latin typeface="Sigmar One"/>
                <a:ea typeface="Sigmar One"/>
                <a:cs typeface="Sigmar One"/>
                <a:sym typeface="Sigmar One"/>
              </a:rPr>
              <a:t>Congratulations! You have become a mighty hero!</a:t>
            </a:r>
            <a:endParaRPr sz="4000">
              <a:solidFill>
                <a:srgbClr val="000000"/>
              </a:solidFill>
              <a:latin typeface="Sigmar One"/>
              <a:ea typeface="Sigmar One"/>
              <a:cs typeface="Sigmar One"/>
              <a:sym typeface="Sigmar One"/>
            </a:endParaRPr>
          </a:p>
        </p:txBody>
      </p:sp>
      <p:pic>
        <p:nvPicPr>
          <p:cNvPr id="238" name="Google Shape;238;p30"/>
          <p:cNvPicPr preferRelativeResize="0"/>
          <p:nvPr/>
        </p:nvPicPr>
        <p:blipFill>
          <a:blip r:embed="rId4">
            <a:alphaModFix/>
          </a:blip>
          <a:stretch>
            <a:fillRect/>
          </a:stretch>
        </p:blipFill>
        <p:spPr>
          <a:xfrm rot="-2413815">
            <a:off x="721400" y="2888974"/>
            <a:ext cx="1958558" cy="2049750"/>
          </a:xfrm>
          <a:prstGeom prst="rect">
            <a:avLst/>
          </a:prstGeom>
          <a:noFill/>
          <a:ln>
            <a:noFill/>
          </a:ln>
        </p:spPr>
      </p:pic>
      <p:pic>
        <p:nvPicPr>
          <p:cNvPr id="239" name="Google Shape;239;p30"/>
          <p:cNvPicPr preferRelativeResize="0"/>
          <p:nvPr/>
        </p:nvPicPr>
        <p:blipFill>
          <a:blip r:embed="rId4">
            <a:alphaModFix/>
          </a:blip>
          <a:stretch>
            <a:fillRect/>
          </a:stretch>
        </p:blipFill>
        <p:spPr>
          <a:xfrm rot="-6680110">
            <a:off x="6504051" y="2719027"/>
            <a:ext cx="1958556" cy="2049748"/>
          </a:xfrm>
          <a:prstGeom prst="rect">
            <a:avLst/>
          </a:prstGeom>
          <a:noFill/>
          <a:ln>
            <a:noFill/>
          </a:ln>
        </p:spPr>
      </p:pic>
      <p:pic>
        <p:nvPicPr>
          <p:cNvPr id="240" name="Google Shape;240;p30"/>
          <p:cNvPicPr preferRelativeResize="0"/>
          <p:nvPr/>
        </p:nvPicPr>
        <p:blipFill>
          <a:blip r:embed="rId4">
            <a:alphaModFix/>
          </a:blip>
          <a:stretch>
            <a:fillRect/>
          </a:stretch>
        </p:blipFill>
        <p:spPr>
          <a:xfrm>
            <a:off x="359053" y="368650"/>
            <a:ext cx="1062950" cy="1112449"/>
          </a:xfrm>
          <a:prstGeom prst="rect">
            <a:avLst/>
          </a:prstGeom>
          <a:noFill/>
          <a:ln>
            <a:noFill/>
          </a:ln>
        </p:spPr>
      </p:pic>
      <p:pic>
        <p:nvPicPr>
          <p:cNvPr id="241" name="Google Shape;241;p30"/>
          <p:cNvPicPr preferRelativeResize="0"/>
          <p:nvPr/>
        </p:nvPicPr>
        <p:blipFill>
          <a:blip r:embed="rId4">
            <a:alphaModFix/>
          </a:blip>
          <a:stretch>
            <a:fillRect/>
          </a:stretch>
        </p:blipFill>
        <p:spPr>
          <a:xfrm>
            <a:off x="7683853" y="396875"/>
            <a:ext cx="1062950" cy="1112449"/>
          </a:xfrm>
          <a:prstGeom prst="rect">
            <a:avLst/>
          </a:prstGeom>
          <a:noFill/>
          <a:ln>
            <a:noFill/>
          </a:ln>
        </p:spPr>
      </p:pic>
      <p:pic>
        <p:nvPicPr>
          <p:cNvPr id="242" name="Google Shape;242;p30"/>
          <p:cNvPicPr preferRelativeResize="0"/>
          <p:nvPr/>
        </p:nvPicPr>
        <p:blipFill>
          <a:blip r:embed="rId4">
            <a:alphaModFix/>
          </a:blip>
          <a:stretch>
            <a:fillRect/>
          </a:stretch>
        </p:blipFill>
        <p:spPr>
          <a:xfrm>
            <a:off x="359053" y="1692525"/>
            <a:ext cx="1062950" cy="1112449"/>
          </a:xfrm>
          <a:prstGeom prst="rect">
            <a:avLst/>
          </a:prstGeom>
          <a:noFill/>
          <a:ln>
            <a:noFill/>
          </a:ln>
        </p:spPr>
      </p:pic>
      <p:pic>
        <p:nvPicPr>
          <p:cNvPr id="243" name="Google Shape;243;p30"/>
          <p:cNvPicPr preferRelativeResize="0"/>
          <p:nvPr/>
        </p:nvPicPr>
        <p:blipFill>
          <a:blip r:embed="rId4">
            <a:alphaModFix/>
          </a:blip>
          <a:stretch>
            <a:fillRect/>
          </a:stretch>
        </p:blipFill>
        <p:spPr>
          <a:xfrm>
            <a:off x="7828378" y="1612400"/>
            <a:ext cx="1062950" cy="11124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1">
            <a:hlinkClick r:id="rId3" action="ppaction://hlinksldjump"/>
          </p:cNvPr>
          <p:cNvSpPr/>
          <p:nvPr/>
        </p:nvSpPr>
        <p:spPr>
          <a:xfrm>
            <a:off x="3790625" y="37842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249" name="Google Shape;249;p31"/>
          <p:cNvSpPr txBox="1">
            <a:spLocks noGrp="1"/>
          </p:cNvSpPr>
          <p:nvPr>
            <p:ph type="title"/>
          </p:nvPr>
        </p:nvSpPr>
        <p:spPr>
          <a:xfrm>
            <a:off x="159875" y="148750"/>
            <a:ext cx="5017200" cy="33099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get electrocuted when punching the robot and pass out. You’ve been defeated. Dust yourself off and </a:t>
            </a:r>
            <a:endParaRPr sz="30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try again!</a:t>
            </a:r>
            <a:endParaRPr sz="3000">
              <a:latin typeface="Sigmar One"/>
              <a:ea typeface="Sigmar One"/>
              <a:cs typeface="Sigmar One"/>
              <a:sym typeface="Sigmar One"/>
            </a:endParaRPr>
          </a:p>
        </p:txBody>
      </p:sp>
      <p:pic>
        <p:nvPicPr>
          <p:cNvPr id="250" name="Google Shape;250;p31"/>
          <p:cNvPicPr preferRelativeResize="0"/>
          <p:nvPr/>
        </p:nvPicPr>
        <p:blipFill>
          <a:blip r:embed="rId4">
            <a:alphaModFix/>
          </a:blip>
          <a:stretch>
            <a:fillRect/>
          </a:stretch>
        </p:blipFill>
        <p:spPr>
          <a:xfrm>
            <a:off x="5386300" y="148750"/>
            <a:ext cx="3573226" cy="3309899"/>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a:hlinkClick r:id="rId3" action="ppaction://hlinksldjump"/>
          </p:cNvPr>
          <p:cNvSpPr/>
          <p:nvPr/>
        </p:nvSpPr>
        <p:spPr>
          <a:xfrm>
            <a:off x="3530100" y="36352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256" name="Google Shape;256;p32"/>
          <p:cNvSpPr txBox="1">
            <a:spLocks noGrp="1"/>
          </p:cNvSpPr>
          <p:nvPr>
            <p:ph type="title"/>
          </p:nvPr>
        </p:nvSpPr>
        <p:spPr>
          <a:xfrm>
            <a:off x="265225" y="267675"/>
            <a:ext cx="5017200" cy="28863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When you try to jump on the car, it swerves and you end up tumbling over a cliff! You have been defeated. Try again!</a:t>
            </a:r>
            <a:endParaRPr sz="3000">
              <a:latin typeface="Sigmar One"/>
              <a:ea typeface="Sigmar One"/>
              <a:cs typeface="Sigmar One"/>
              <a:sym typeface="Sigmar One"/>
            </a:endParaRPr>
          </a:p>
        </p:txBody>
      </p:sp>
      <p:pic>
        <p:nvPicPr>
          <p:cNvPr id="257" name="Google Shape;257;p32"/>
          <p:cNvPicPr preferRelativeResize="0"/>
          <p:nvPr/>
        </p:nvPicPr>
        <p:blipFill>
          <a:blip r:embed="rId4">
            <a:alphaModFix/>
          </a:blip>
          <a:stretch>
            <a:fillRect/>
          </a:stretch>
        </p:blipFill>
        <p:spPr>
          <a:xfrm>
            <a:off x="5578100" y="387675"/>
            <a:ext cx="3260075" cy="25461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3">
            <a:hlinkClick r:id="rId3" action="ppaction://hlinksldjump"/>
          </p:cNvPr>
          <p:cNvSpPr/>
          <p:nvPr/>
        </p:nvSpPr>
        <p:spPr>
          <a:xfrm>
            <a:off x="3641625" y="40822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263" name="Google Shape;263;p33"/>
          <p:cNvSpPr txBox="1">
            <a:spLocks noGrp="1"/>
          </p:cNvSpPr>
          <p:nvPr>
            <p:ph type="title"/>
          </p:nvPr>
        </p:nvSpPr>
        <p:spPr>
          <a:xfrm>
            <a:off x="159875" y="148750"/>
            <a:ext cx="5017200" cy="37533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When you try to match strength with the villain, he picks you up and throws you through a wall. You have been defeated. Try again!</a:t>
            </a:r>
            <a:endParaRPr sz="3000">
              <a:latin typeface="Sigmar One"/>
              <a:ea typeface="Sigmar One"/>
              <a:cs typeface="Sigmar One"/>
              <a:sym typeface="Sigmar One"/>
            </a:endParaRPr>
          </a:p>
        </p:txBody>
      </p:sp>
      <p:pic>
        <p:nvPicPr>
          <p:cNvPr id="264" name="Google Shape;264;p33"/>
          <p:cNvPicPr preferRelativeResize="0"/>
          <p:nvPr/>
        </p:nvPicPr>
        <p:blipFill>
          <a:blip r:embed="rId4">
            <a:alphaModFix/>
          </a:blip>
          <a:stretch>
            <a:fillRect/>
          </a:stretch>
        </p:blipFill>
        <p:spPr>
          <a:xfrm>
            <a:off x="5353000" y="148738"/>
            <a:ext cx="3662126" cy="3694675"/>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4">
            <a:hlinkClick r:id="rId3" action="ppaction://hlinksldjump"/>
          </p:cNvPr>
          <p:cNvSpPr/>
          <p:nvPr/>
        </p:nvSpPr>
        <p:spPr>
          <a:xfrm>
            <a:off x="2543700" y="383130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270" name="Google Shape;270;p34"/>
          <p:cNvSpPr txBox="1">
            <a:spLocks noGrp="1"/>
          </p:cNvSpPr>
          <p:nvPr>
            <p:ph type="title"/>
          </p:nvPr>
        </p:nvSpPr>
        <p:spPr>
          <a:xfrm>
            <a:off x="159875" y="219325"/>
            <a:ext cx="5165100" cy="33099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fly at the villain, but she’s too fast and smashes you into the ground with the ball. You have been defeated. Try again!</a:t>
            </a:r>
            <a:endParaRPr sz="3000">
              <a:latin typeface="Sigmar One"/>
              <a:ea typeface="Sigmar One"/>
              <a:cs typeface="Sigmar One"/>
              <a:sym typeface="Sigmar One"/>
            </a:endParaRPr>
          </a:p>
        </p:txBody>
      </p:sp>
      <p:pic>
        <p:nvPicPr>
          <p:cNvPr id="271" name="Google Shape;271;p34"/>
          <p:cNvPicPr preferRelativeResize="0"/>
          <p:nvPr/>
        </p:nvPicPr>
        <p:blipFill>
          <a:blip r:embed="rId4">
            <a:alphaModFix/>
          </a:blip>
          <a:stretch>
            <a:fillRect/>
          </a:stretch>
        </p:blipFill>
        <p:spPr>
          <a:xfrm>
            <a:off x="5450326" y="152400"/>
            <a:ext cx="3467974" cy="4838698"/>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a:hlinkClick r:id="rId3" action="ppaction://hlinksldjump"/>
          </p:cNvPr>
          <p:cNvSpPr/>
          <p:nvPr/>
        </p:nvSpPr>
        <p:spPr>
          <a:xfrm>
            <a:off x="3790625" y="37842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277" name="Google Shape;277;p35"/>
          <p:cNvSpPr txBox="1">
            <a:spLocks noGrp="1"/>
          </p:cNvSpPr>
          <p:nvPr>
            <p:ph type="title"/>
          </p:nvPr>
        </p:nvSpPr>
        <p:spPr>
          <a:xfrm>
            <a:off x="159875" y="388375"/>
            <a:ext cx="5017200" cy="28416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When you run away, you trip on something and the t-rex eats you. </a:t>
            </a:r>
            <a:endParaRPr sz="30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have been defeated. Try again!</a:t>
            </a:r>
            <a:endParaRPr sz="3000">
              <a:latin typeface="Sigmar One"/>
              <a:ea typeface="Sigmar One"/>
              <a:cs typeface="Sigmar One"/>
              <a:sym typeface="Sigmar One"/>
            </a:endParaRPr>
          </a:p>
        </p:txBody>
      </p:sp>
      <p:pic>
        <p:nvPicPr>
          <p:cNvPr id="278" name="Google Shape;278;p35"/>
          <p:cNvPicPr preferRelativeResize="0"/>
          <p:nvPr/>
        </p:nvPicPr>
        <p:blipFill>
          <a:blip r:embed="rId4">
            <a:alphaModFix/>
          </a:blip>
          <a:stretch>
            <a:fillRect/>
          </a:stretch>
        </p:blipFill>
        <p:spPr>
          <a:xfrm>
            <a:off x="5329475" y="152400"/>
            <a:ext cx="3662125" cy="3309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a:hlinkClick r:id="rId3" action="ppaction://hlinksldjump"/>
          </p:cNvPr>
          <p:cNvSpPr/>
          <p:nvPr/>
        </p:nvSpPr>
        <p:spPr>
          <a:xfrm>
            <a:off x="3790625" y="37842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284" name="Google Shape;284;p36"/>
          <p:cNvSpPr txBox="1">
            <a:spLocks noGrp="1"/>
          </p:cNvSpPr>
          <p:nvPr>
            <p:ph type="title"/>
          </p:nvPr>
        </p:nvSpPr>
        <p:spPr>
          <a:xfrm>
            <a:off x="325950" y="196200"/>
            <a:ext cx="5017200" cy="33099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When you try to pull them out, the ground under you breaks, and you fall in with them. You have been defeated. Try again!</a:t>
            </a:r>
            <a:endParaRPr sz="3000">
              <a:latin typeface="Sigmar One"/>
              <a:ea typeface="Sigmar One"/>
              <a:cs typeface="Sigmar One"/>
              <a:sym typeface="Sigmar One"/>
            </a:endParaRPr>
          </a:p>
        </p:txBody>
      </p:sp>
      <p:pic>
        <p:nvPicPr>
          <p:cNvPr id="285" name="Google Shape;285;p36"/>
          <p:cNvPicPr preferRelativeResize="0"/>
          <p:nvPr/>
        </p:nvPicPr>
        <p:blipFill>
          <a:blip r:embed="rId4">
            <a:alphaModFix/>
          </a:blip>
          <a:stretch>
            <a:fillRect/>
          </a:stretch>
        </p:blipFill>
        <p:spPr>
          <a:xfrm>
            <a:off x="5647125" y="279700"/>
            <a:ext cx="2800350" cy="30480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56100" y="64100"/>
            <a:ext cx="9031800" cy="40356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were walking down the street and got *zapped* by a bright purple ray from the sky. You start to feel powerful. You hear someone scream, and feel like you can help. When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get there, you see a scary robot trying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to electrocute a little girl and her dog.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endParaRPr sz="12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On the next page, choose an action (exercise) to combat the robot. do it until the timer hits zero. then click on the button matching your choice to see what happens:  </a:t>
            </a:r>
            <a:endParaRPr sz="2400">
              <a:latin typeface="Sigmar One"/>
              <a:ea typeface="Sigmar One"/>
              <a:cs typeface="Sigmar One"/>
              <a:sym typeface="Sigmar One"/>
            </a:endParaRPr>
          </a:p>
        </p:txBody>
      </p:sp>
      <p:sp>
        <p:nvSpPr>
          <p:cNvPr id="56" name="Google Shape;56;p10">
            <a:hlinkClick r:id="" action="ppaction://hlinkshowjump?jump=nextslide"/>
          </p:cNvPr>
          <p:cNvSpPr/>
          <p:nvPr/>
        </p:nvSpPr>
        <p:spPr>
          <a:xfrm>
            <a:off x="3671175" y="423305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7">
            <a:hlinkClick r:id="rId3" action="ppaction://hlinksldjump"/>
          </p:cNvPr>
          <p:cNvSpPr/>
          <p:nvPr/>
        </p:nvSpPr>
        <p:spPr>
          <a:xfrm>
            <a:off x="2450925" y="37734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291" name="Google Shape;291;p37"/>
          <p:cNvSpPr txBox="1">
            <a:spLocks noGrp="1"/>
          </p:cNvSpPr>
          <p:nvPr>
            <p:ph type="title"/>
          </p:nvPr>
        </p:nvSpPr>
        <p:spPr>
          <a:xfrm>
            <a:off x="159875" y="677375"/>
            <a:ext cx="5017200" cy="28575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can’t stop them all fast enough! They devour everyone, including you. You have been defeated. Try again!</a:t>
            </a:r>
            <a:endParaRPr sz="3000">
              <a:latin typeface="Sigmar One"/>
              <a:ea typeface="Sigmar One"/>
              <a:cs typeface="Sigmar One"/>
              <a:sym typeface="Sigmar One"/>
            </a:endParaRPr>
          </a:p>
        </p:txBody>
      </p:sp>
      <p:pic>
        <p:nvPicPr>
          <p:cNvPr id="292" name="Google Shape;292;p37"/>
          <p:cNvPicPr preferRelativeResize="0"/>
          <p:nvPr/>
        </p:nvPicPr>
        <p:blipFill>
          <a:blip r:embed="rId4">
            <a:alphaModFix/>
          </a:blip>
          <a:stretch>
            <a:fillRect/>
          </a:stretch>
        </p:blipFill>
        <p:spPr>
          <a:xfrm>
            <a:off x="5307625" y="404200"/>
            <a:ext cx="3741476" cy="34092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8">
            <a:hlinkClick r:id="rId3" action="ppaction://hlinksldjump"/>
          </p:cNvPr>
          <p:cNvSpPr/>
          <p:nvPr/>
        </p:nvSpPr>
        <p:spPr>
          <a:xfrm>
            <a:off x="2952175" y="38633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298" name="Google Shape;298;p38"/>
          <p:cNvSpPr txBox="1">
            <a:spLocks noGrp="1"/>
          </p:cNvSpPr>
          <p:nvPr>
            <p:ph type="title"/>
          </p:nvPr>
        </p:nvSpPr>
        <p:spPr>
          <a:xfrm>
            <a:off x="159875" y="170025"/>
            <a:ext cx="5258400" cy="3290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get people to start crossing the pole...but it’s round and rolls sideways, tumbling off the bridge. You have been defeated. Try again!</a:t>
            </a:r>
            <a:endParaRPr sz="3000">
              <a:latin typeface="Sigmar One"/>
              <a:ea typeface="Sigmar One"/>
              <a:cs typeface="Sigmar One"/>
              <a:sym typeface="Sigmar One"/>
            </a:endParaRPr>
          </a:p>
        </p:txBody>
      </p:sp>
      <p:pic>
        <p:nvPicPr>
          <p:cNvPr id="299" name="Google Shape;299;p38">
            <a:hlinkClick r:id="rId3" action="ppaction://hlinksldjump"/>
          </p:cNvPr>
          <p:cNvPicPr preferRelativeResize="0"/>
          <p:nvPr/>
        </p:nvPicPr>
        <p:blipFill>
          <a:blip r:embed="rId4">
            <a:alphaModFix/>
          </a:blip>
          <a:stretch>
            <a:fillRect/>
          </a:stretch>
        </p:blipFill>
        <p:spPr>
          <a:xfrm>
            <a:off x="5529125" y="170025"/>
            <a:ext cx="3525224" cy="33895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9">
            <a:hlinkClick r:id="rId3" action="ppaction://hlinksldjump"/>
          </p:cNvPr>
          <p:cNvSpPr/>
          <p:nvPr/>
        </p:nvSpPr>
        <p:spPr>
          <a:xfrm>
            <a:off x="563325" y="3009050"/>
            <a:ext cx="2083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Try again!</a:t>
            </a:r>
            <a:endParaRPr sz="1800">
              <a:latin typeface="Sigmar One"/>
              <a:ea typeface="Sigmar One"/>
              <a:cs typeface="Sigmar One"/>
              <a:sym typeface="Sigmar One"/>
            </a:endParaRPr>
          </a:p>
        </p:txBody>
      </p:sp>
      <p:sp>
        <p:nvSpPr>
          <p:cNvPr id="305" name="Google Shape;305;p39"/>
          <p:cNvSpPr txBox="1">
            <a:spLocks noGrp="1"/>
          </p:cNvSpPr>
          <p:nvPr>
            <p:ph type="title"/>
          </p:nvPr>
        </p:nvSpPr>
        <p:spPr>
          <a:xfrm>
            <a:off x="159875" y="299525"/>
            <a:ext cx="8675700" cy="14826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You try brute force, but there are too many of them. You have been defeated. Try again!</a:t>
            </a:r>
            <a:endParaRPr sz="3000">
              <a:latin typeface="Sigmar One"/>
              <a:ea typeface="Sigmar One"/>
              <a:cs typeface="Sigmar One"/>
              <a:sym typeface="Sigmar One"/>
            </a:endParaRPr>
          </a:p>
        </p:txBody>
      </p:sp>
      <p:pic>
        <p:nvPicPr>
          <p:cNvPr id="306" name="Google Shape;306;p39">
            <a:hlinkClick r:id="rId3" action="ppaction://hlinksldjump"/>
          </p:cNvPr>
          <p:cNvPicPr preferRelativeResize="0"/>
          <p:nvPr/>
        </p:nvPicPr>
        <p:blipFill>
          <a:blip r:embed="rId4">
            <a:alphaModFix/>
          </a:blip>
          <a:stretch>
            <a:fillRect/>
          </a:stretch>
        </p:blipFill>
        <p:spPr>
          <a:xfrm>
            <a:off x="3195000" y="2086188"/>
            <a:ext cx="5551374" cy="2775687"/>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0">
            <a:hlinkClick r:id="rId3" action="ppaction://hlinksldjump"/>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312" name="Google Shape;312;p40">
            <a:hlinkClick r:id="rId5"/>
          </p:cNvPr>
          <p:cNvSpPr/>
          <p:nvPr/>
        </p:nvSpPr>
        <p:spPr>
          <a:xfrm>
            <a:off x="1105450" y="3752600"/>
            <a:ext cx="2083800" cy="740100"/>
          </a:xfrm>
          <a:prstGeom prst="bevel">
            <a:avLst>
              <a:gd name="adj" fmla="val 125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Youtube</a:t>
            </a:r>
            <a:endParaRPr sz="1800">
              <a:latin typeface="Sigmar One"/>
              <a:ea typeface="Sigmar One"/>
              <a:cs typeface="Sigmar One"/>
              <a:sym typeface="Sigmar One"/>
            </a:endParaRPr>
          </a:p>
          <a:p>
            <a:pPr marL="0" lvl="0" indent="0" algn="ctr" rtl="0">
              <a:spcBef>
                <a:spcPts val="0"/>
              </a:spcBef>
              <a:spcAft>
                <a:spcPts val="0"/>
              </a:spcAft>
              <a:buNone/>
            </a:pPr>
            <a:r>
              <a:rPr lang="en" sz="1800">
                <a:latin typeface="Sigmar One"/>
                <a:ea typeface="Sigmar One"/>
                <a:cs typeface="Sigmar One"/>
                <a:sym typeface="Sigmar One"/>
              </a:rPr>
              <a:t>channel</a:t>
            </a:r>
            <a:endParaRPr sz="1800">
              <a:latin typeface="Sigmar One"/>
              <a:ea typeface="Sigmar One"/>
              <a:cs typeface="Sigmar One"/>
              <a:sym typeface="Sigmar One"/>
            </a:endParaRPr>
          </a:p>
        </p:txBody>
      </p:sp>
      <p:sp>
        <p:nvSpPr>
          <p:cNvPr id="313" name="Google Shape;313;p40"/>
          <p:cNvSpPr txBox="1">
            <a:spLocks noGrp="1"/>
          </p:cNvSpPr>
          <p:nvPr>
            <p:ph type="title"/>
          </p:nvPr>
        </p:nvSpPr>
        <p:spPr>
          <a:xfrm>
            <a:off x="528200" y="259200"/>
            <a:ext cx="8118900" cy="10458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This adventure was created by:</a:t>
            </a:r>
            <a:endParaRPr sz="30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 Mike ginicola @physeddepot</a:t>
            </a:r>
            <a:endParaRPr sz="3000">
              <a:latin typeface="Sigmar One"/>
              <a:ea typeface="Sigmar One"/>
              <a:cs typeface="Sigmar One"/>
              <a:sym typeface="Sigmar One"/>
            </a:endParaRPr>
          </a:p>
        </p:txBody>
      </p:sp>
      <p:sp>
        <p:nvSpPr>
          <p:cNvPr id="314" name="Google Shape;314;p40">
            <a:hlinkClick r:id="rId6"/>
          </p:cNvPr>
          <p:cNvSpPr/>
          <p:nvPr/>
        </p:nvSpPr>
        <p:spPr>
          <a:xfrm>
            <a:off x="1105450" y="1591325"/>
            <a:ext cx="2083800" cy="740100"/>
          </a:xfrm>
          <a:prstGeom prst="bevel">
            <a:avLst>
              <a:gd name="adj" fmla="val 125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My website</a:t>
            </a:r>
            <a:endParaRPr sz="1800">
              <a:latin typeface="Sigmar One"/>
              <a:ea typeface="Sigmar One"/>
              <a:cs typeface="Sigmar One"/>
              <a:sym typeface="Sigmar One"/>
            </a:endParaRPr>
          </a:p>
        </p:txBody>
      </p:sp>
      <p:sp>
        <p:nvSpPr>
          <p:cNvPr id="315" name="Google Shape;315;p40">
            <a:hlinkClick r:id="rId7"/>
          </p:cNvPr>
          <p:cNvSpPr/>
          <p:nvPr/>
        </p:nvSpPr>
        <p:spPr>
          <a:xfrm>
            <a:off x="4306900" y="3546975"/>
            <a:ext cx="2083800" cy="740100"/>
          </a:xfrm>
          <a:prstGeom prst="bevel">
            <a:avLst>
              <a:gd name="adj" fmla="val 125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TPT store</a:t>
            </a:r>
            <a:endParaRPr sz="1800">
              <a:latin typeface="Sigmar One"/>
              <a:ea typeface="Sigmar One"/>
              <a:cs typeface="Sigmar One"/>
              <a:sym typeface="Sigmar One"/>
            </a:endParaRPr>
          </a:p>
        </p:txBody>
      </p:sp>
      <p:sp>
        <p:nvSpPr>
          <p:cNvPr id="316" name="Google Shape;316;p40">
            <a:hlinkClick r:id="rId8"/>
          </p:cNvPr>
          <p:cNvSpPr/>
          <p:nvPr/>
        </p:nvSpPr>
        <p:spPr>
          <a:xfrm>
            <a:off x="1983650" y="2688225"/>
            <a:ext cx="2083800" cy="740100"/>
          </a:xfrm>
          <a:prstGeom prst="bevel">
            <a:avLst>
              <a:gd name="adj" fmla="val 125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igmar One"/>
                <a:ea typeface="Sigmar One"/>
                <a:cs typeface="Sigmar One"/>
                <a:sym typeface="Sigmar One"/>
              </a:rPr>
              <a:t>Follow me</a:t>
            </a:r>
            <a:endParaRPr sz="1800">
              <a:latin typeface="Sigmar One"/>
              <a:ea typeface="Sigmar One"/>
              <a:cs typeface="Sigmar One"/>
              <a:sym typeface="Sigmar One"/>
            </a:endParaRPr>
          </a:p>
          <a:p>
            <a:pPr marL="0" lvl="0" indent="0" algn="ctr" rtl="0">
              <a:spcBef>
                <a:spcPts val="0"/>
              </a:spcBef>
              <a:spcAft>
                <a:spcPts val="0"/>
              </a:spcAft>
              <a:buNone/>
            </a:pPr>
            <a:r>
              <a:rPr lang="en" sz="1800">
                <a:latin typeface="Sigmar One"/>
                <a:ea typeface="Sigmar One"/>
                <a:cs typeface="Sigmar One"/>
                <a:sym typeface="Sigmar One"/>
              </a:rPr>
              <a:t>On twitter</a:t>
            </a:r>
            <a:endParaRPr sz="1800">
              <a:latin typeface="Sigmar One"/>
              <a:ea typeface="Sigmar One"/>
              <a:cs typeface="Sigmar One"/>
              <a:sym typeface="Sigmar O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1"/>
          <p:cNvPicPr preferRelativeResize="0"/>
          <p:nvPr/>
        </p:nvPicPr>
        <p:blipFill>
          <a:blip r:embed="rId3">
            <a:alphaModFix/>
          </a:blip>
          <a:stretch>
            <a:fillRect/>
          </a:stretch>
        </p:blipFill>
        <p:spPr>
          <a:xfrm>
            <a:off x="5551275" y="993750"/>
            <a:ext cx="3592725" cy="4149750"/>
          </a:xfrm>
          <a:prstGeom prst="rect">
            <a:avLst/>
          </a:prstGeom>
          <a:noFill/>
          <a:ln>
            <a:noFill/>
          </a:ln>
        </p:spPr>
      </p:pic>
      <p:pic>
        <p:nvPicPr>
          <p:cNvPr id="62" name="Google Shape;62;p11"/>
          <p:cNvPicPr preferRelativeResize="0"/>
          <p:nvPr/>
        </p:nvPicPr>
        <p:blipFill>
          <a:blip r:embed="rId4">
            <a:alphaModFix/>
          </a:blip>
          <a:stretch>
            <a:fillRect/>
          </a:stretch>
        </p:blipFill>
        <p:spPr>
          <a:xfrm>
            <a:off x="4003425" y="85150"/>
            <a:ext cx="2667800" cy="2375200"/>
          </a:xfrm>
          <a:prstGeom prst="rect">
            <a:avLst/>
          </a:prstGeom>
          <a:noFill/>
          <a:ln>
            <a:noFill/>
          </a:ln>
        </p:spPr>
      </p:pic>
      <p:pic>
        <p:nvPicPr>
          <p:cNvPr id="63" name="Google Shape;63;p11"/>
          <p:cNvPicPr preferRelativeResize="0"/>
          <p:nvPr/>
        </p:nvPicPr>
        <p:blipFill>
          <a:blip r:embed="rId5">
            <a:alphaModFix/>
          </a:blip>
          <a:stretch>
            <a:fillRect/>
          </a:stretch>
        </p:blipFill>
        <p:spPr>
          <a:xfrm>
            <a:off x="-1648575" y="865525"/>
            <a:ext cx="4537026" cy="4346175"/>
          </a:xfrm>
          <a:prstGeom prst="rect">
            <a:avLst/>
          </a:prstGeom>
          <a:noFill/>
          <a:ln>
            <a:noFill/>
          </a:ln>
        </p:spPr>
      </p:pic>
      <p:sp>
        <p:nvSpPr>
          <p:cNvPr id="64" name="Google Shape;64;p11">
            <a:hlinkClick r:id="" action="ppaction://hlinkshowjump?jump=nextslide"/>
          </p:cNvPr>
          <p:cNvSpPr/>
          <p:nvPr/>
        </p:nvSpPr>
        <p:spPr>
          <a:xfrm>
            <a:off x="4848350" y="3966850"/>
            <a:ext cx="17751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Mighty Kick</a:t>
            </a:r>
            <a:endParaRPr sz="2400">
              <a:latin typeface="Sigmar One"/>
              <a:ea typeface="Sigmar One"/>
              <a:cs typeface="Sigmar One"/>
              <a:sym typeface="Sigmar One"/>
            </a:endParaRPr>
          </a:p>
        </p:txBody>
      </p:sp>
      <p:sp>
        <p:nvSpPr>
          <p:cNvPr id="65" name="Google Shape;65;p11">
            <a:hlinkClick r:id="rId6" action="ppaction://hlinksldjump"/>
          </p:cNvPr>
          <p:cNvSpPr/>
          <p:nvPr/>
        </p:nvSpPr>
        <p:spPr>
          <a:xfrm>
            <a:off x="2092625" y="3966850"/>
            <a:ext cx="16494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SuperPunch</a:t>
            </a:r>
            <a:endParaRPr sz="1800">
              <a:latin typeface="Sigmar One"/>
              <a:ea typeface="Sigmar One"/>
              <a:cs typeface="Sigmar One"/>
              <a:sym typeface="Sigmar One"/>
            </a:endParaRPr>
          </a:p>
        </p:txBody>
      </p:sp>
      <p:sp>
        <p:nvSpPr>
          <p:cNvPr id="66" name="Google Shape;66;p11"/>
          <p:cNvSpPr txBox="1">
            <a:spLocks noGrp="1"/>
          </p:cNvSpPr>
          <p:nvPr>
            <p:ph type="title"/>
          </p:nvPr>
        </p:nvSpPr>
        <p:spPr>
          <a:xfrm>
            <a:off x="103775" y="85150"/>
            <a:ext cx="4640400" cy="8316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The robot tries to grab you. What do you do?</a:t>
            </a:r>
            <a:endParaRPr sz="2400">
              <a:latin typeface="Sigmar One"/>
              <a:ea typeface="Sigmar One"/>
              <a:cs typeface="Sigmar One"/>
              <a:sym typeface="Sigmar One"/>
            </a:endParaRPr>
          </a:p>
        </p:txBody>
      </p:sp>
      <p:pic>
        <p:nvPicPr>
          <p:cNvPr id="67" name="Google Shape;67;p11" descr="30 Seconds Countdown Timer with Music.&#10;&#10;If you are looking another timer, you can search it on my channel.&#10;&#10;Music:&#10;Tobu - Hope [NCS Release]" title="30 Seconds Countdown Timer">
            <a:hlinkClick r:id="rId7"/>
          </p:cNvPr>
          <p:cNvPicPr preferRelativeResize="0"/>
          <p:nvPr/>
        </p:nvPicPr>
        <p:blipFill>
          <a:blip r:embed="rId8">
            <a:alphaModFix/>
          </a:blip>
          <a:stretch>
            <a:fillRect/>
          </a:stretch>
        </p:blipFill>
        <p:spPr>
          <a:xfrm>
            <a:off x="2728800" y="1863575"/>
            <a:ext cx="2870250" cy="2022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0"/>
                                        <p:tgtEl>
                                          <p:spTgt spid="62"/>
                                        </p:tgtEl>
                                      </p:cBhvr>
                                    </p:animEffect>
                                  </p:childTnLst>
                                </p:cTn>
                              </p:par>
                            </p:childTnLst>
                          </p:cTn>
                        </p:par>
                        <p:par>
                          <p:cTn id="8" fill="hold">
                            <p:stCondLst>
                              <p:cond delay="5000"/>
                            </p:stCondLst>
                            <p:childTnLst>
                              <p:par>
                                <p:cTn id="9" presetID="23" presetClass="entr" presetSubtype="16"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0"/>
                                        <p:tgtEl>
                                          <p:spTgt spid="65"/>
                                        </p:tgtEl>
                                        <p:attrNameLst>
                                          <p:attrName>ppt_w</p:attrName>
                                        </p:attrNameLst>
                                      </p:cBhvr>
                                      <p:tavLst>
                                        <p:tav tm="0">
                                          <p:val>
                                            <p:strVal val="0"/>
                                          </p:val>
                                        </p:tav>
                                        <p:tav tm="100000">
                                          <p:val>
                                            <p:strVal val="#ppt_w"/>
                                          </p:val>
                                        </p:tav>
                                      </p:tavLst>
                                    </p:anim>
                                    <p:anim calcmode="lin" valueType="num">
                                      <p:cBhvr additive="base">
                                        <p:cTn id="12" dur="5000"/>
                                        <p:tgtEl>
                                          <p:spTgt spid="65"/>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0"/>
                                        <p:tgtEl>
                                          <p:spTgt spid="64"/>
                                        </p:tgtEl>
                                        <p:attrNameLst>
                                          <p:attrName>ppt_w</p:attrName>
                                        </p:attrNameLst>
                                      </p:cBhvr>
                                      <p:tavLst>
                                        <p:tav tm="0">
                                          <p:val>
                                            <p:strVal val="0"/>
                                          </p:val>
                                        </p:tav>
                                        <p:tav tm="100000">
                                          <p:val>
                                            <p:strVal val="#ppt_w"/>
                                          </p:val>
                                        </p:tav>
                                      </p:tavLst>
                                    </p:anim>
                                    <p:anim calcmode="lin" valueType="num">
                                      <p:cBhvr additive="base">
                                        <p:cTn id="16" dur="5000"/>
                                        <p:tgtEl>
                                          <p:spTgt spid="6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122100" y="259800"/>
            <a:ext cx="8899800" cy="2321400"/>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*Ka-Boom!* You broke the robot with a series of mighty kicks. The girl says “thank you.” </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No time to rest, you hear police sirens coming towards you! A car races down the street next to a cliff. How can you stop it? Do you try to outrun the car or jump onto it? </a:t>
            </a:r>
            <a:endParaRPr sz="2400">
              <a:latin typeface="Sigmar One"/>
              <a:ea typeface="Sigmar One"/>
              <a:cs typeface="Sigmar One"/>
              <a:sym typeface="Sigmar One"/>
            </a:endParaRPr>
          </a:p>
        </p:txBody>
      </p:sp>
      <p:sp>
        <p:nvSpPr>
          <p:cNvPr id="73" name="Google Shape;73;p12">
            <a:hlinkClick r:id="" action="ppaction://hlinkshowjump?jump=nextslide"/>
          </p:cNvPr>
          <p:cNvSpPr/>
          <p:nvPr/>
        </p:nvSpPr>
        <p:spPr>
          <a:xfrm>
            <a:off x="1138150" y="3480225"/>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74" name="Google Shape;74;p12"/>
          <p:cNvPicPr preferRelativeResize="0"/>
          <p:nvPr/>
        </p:nvPicPr>
        <p:blipFill>
          <a:blip r:embed="rId3">
            <a:alphaModFix/>
          </a:blip>
          <a:stretch>
            <a:fillRect/>
          </a:stretch>
        </p:blipFill>
        <p:spPr>
          <a:xfrm>
            <a:off x="3135700" y="2755427"/>
            <a:ext cx="4231376" cy="21157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3" descr="30 Seconds Countdown Timer with Music.&#10;&#10;If you are looking another timer, you can search it on my channel.&#10;&#10;Music:&#10;Tobu - Hope [NCS Release]" title="30 Seconds Countdown Timer">
            <a:hlinkClick r:id="rId3"/>
          </p:cNvPr>
          <p:cNvPicPr preferRelativeResize="0"/>
          <p:nvPr/>
        </p:nvPicPr>
        <p:blipFill>
          <a:blip r:embed="rId4">
            <a:alphaModFix/>
          </a:blip>
          <a:stretch>
            <a:fillRect/>
          </a:stretch>
        </p:blipFill>
        <p:spPr>
          <a:xfrm>
            <a:off x="2805000" y="1523600"/>
            <a:ext cx="2870250" cy="2210075"/>
          </a:xfrm>
          <a:prstGeom prst="rect">
            <a:avLst/>
          </a:prstGeom>
          <a:noFill/>
          <a:ln>
            <a:noFill/>
          </a:ln>
        </p:spPr>
      </p:pic>
      <p:pic>
        <p:nvPicPr>
          <p:cNvPr id="80" name="Google Shape;80;p13"/>
          <p:cNvPicPr preferRelativeResize="0"/>
          <p:nvPr/>
        </p:nvPicPr>
        <p:blipFill>
          <a:blip r:embed="rId5">
            <a:alphaModFix/>
          </a:blip>
          <a:stretch>
            <a:fillRect/>
          </a:stretch>
        </p:blipFill>
        <p:spPr>
          <a:xfrm>
            <a:off x="-505825" y="1097900"/>
            <a:ext cx="3163950" cy="3896400"/>
          </a:xfrm>
          <a:prstGeom prst="rect">
            <a:avLst/>
          </a:prstGeom>
          <a:noFill/>
          <a:ln>
            <a:noFill/>
          </a:ln>
        </p:spPr>
      </p:pic>
      <p:sp>
        <p:nvSpPr>
          <p:cNvPr id="81" name="Google Shape;81;p13">
            <a:hlinkClick r:id="rId6" action="ppaction://hlinksldjump"/>
          </p:cNvPr>
          <p:cNvSpPr/>
          <p:nvPr/>
        </p:nvSpPr>
        <p:spPr>
          <a:xfrm>
            <a:off x="2497150" y="3890650"/>
            <a:ext cx="15516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Jump!</a:t>
            </a:r>
            <a:endParaRPr sz="1800">
              <a:latin typeface="Sigmar One"/>
              <a:ea typeface="Sigmar One"/>
              <a:cs typeface="Sigmar One"/>
              <a:sym typeface="Sigmar One"/>
            </a:endParaRPr>
          </a:p>
        </p:txBody>
      </p:sp>
      <p:pic>
        <p:nvPicPr>
          <p:cNvPr id="82" name="Google Shape;82;p13">
            <a:hlinkClick r:id="" action="ppaction://hlinkshowjump?jump=nextslide"/>
          </p:cNvPr>
          <p:cNvPicPr preferRelativeResize="0"/>
          <p:nvPr/>
        </p:nvPicPr>
        <p:blipFill>
          <a:blip r:embed="rId7">
            <a:alphaModFix/>
          </a:blip>
          <a:stretch>
            <a:fillRect/>
          </a:stretch>
        </p:blipFill>
        <p:spPr>
          <a:xfrm>
            <a:off x="5822125" y="1097900"/>
            <a:ext cx="3316276" cy="4045600"/>
          </a:xfrm>
          <a:prstGeom prst="rect">
            <a:avLst/>
          </a:prstGeom>
          <a:noFill/>
          <a:ln>
            <a:noFill/>
          </a:ln>
        </p:spPr>
      </p:pic>
      <p:sp>
        <p:nvSpPr>
          <p:cNvPr id="83" name="Google Shape;83;p13"/>
          <p:cNvSpPr txBox="1">
            <a:spLocks noGrp="1"/>
          </p:cNvSpPr>
          <p:nvPr>
            <p:ph type="title"/>
          </p:nvPr>
        </p:nvSpPr>
        <p:spPr>
          <a:xfrm>
            <a:off x="103775" y="85150"/>
            <a:ext cx="6027000" cy="10935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The car is racing by you. What do you do?</a:t>
            </a:r>
            <a:endParaRPr sz="3000">
              <a:latin typeface="Sigmar One"/>
              <a:ea typeface="Sigmar One"/>
              <a:cs typeface="Sigmar One"/>
              <a:sym typeface="Sigmar One"/>
            </a:endParaRPr>
          </a:p>
        </p:txBody>
      </p:sp>
      <p:sp>
        <p:nvSpPr>
          <p:cNvPr id="84" name="Google Shape;84;p13">
            <a:hlinkClick r:id="" action="ppaction://hlinkshowjump?jump=nextslide"/>
          </p:cNvPr>
          <p:cNvSpPr/>
          <p:nvPr/>
        </p:nvSpPr>
        <p:spPr>
          <a:xfrm>
            <a:off x="4901375" y="3890650"/>
            <a:ext cx="14742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run!</a:t>
            </a:r>
            <a:endParaRPr sz="2400">
              <a:latin typeface="Sigmar One"/>
              <a:ea typeface="Sigmar One"/>
              <a:cs typeface="Sigmar One"/>
              <a:sym typeface="Sigmar One"/>
            </a:endParaRPr>
          </a:p>
        </p:txBody>
      </p:sp>
      <p:pic>
        <p:nvPicPr>
          <p:cNvPr id="85" name="Google Shape;85;p13"/>
          <p:cNvPicPr preferRelativeResize="0"/>
          <p:nvPr/>
        </p:nvPicPr>
        <p:blipFill>
          <a:blip r:embed="rId8">
            <a:alphaModFix/>
          </a:blip>
          <a:stretch>
            <a:fillRect/>
          </a:stretch>
        </p:blipFill>
        <p:spPr>
          <a:xfrm>
            <a:off x="6171800" y="0"/>
            <a:ext cx="3001775" cy="109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0"/>
                                        <p:tgtEl>
                                          <p:spTgt spid="85"/>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0"/>
                                        <p:tgtEl>
                                          <p:spTgt spid="81"/>
                                        </p:tgtEl>
                                      </p:cBhvr>
                                    </p:animEffect>
                                  </p:childTnLst>
                                </p:cTn>
                              </p:par>
                              <p:par>
                                <p:cTn id="12" presetID="10" presetClass="entr" presetSubtype="0" fill="hold"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132300" y="124300"/>
            <a:ext cx="6311700" cy="4922700"/>
          </a:xfrm>
          <a:prstGeom prst="rect">
            <a:avLst/>
          </a:prstGeom>
          <a:solidFill>
            <a:srgbClr val="F1C232"/>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run at super speed and startle the driver into swerving and crashing, and the police are able to arrest them. “Thanks Kid, can’t believe how fast you ran!”</a:t>
            </a:r>
            <a:br>
              <a:rPr lang="en" sz="2400" b="0">
                <a:latin typeface="Sigmar One"/>
                <a:ea typeface="Sigmar One"/>
                <a:cs typeface="Sigmar One"/>
                <a:sym typeface="Sigmar One"/>
              </a:rPr>
            </a:br>
            <a:endParaRPr sz="9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hear a call for “help!” from around the corner!  A super strong villain is trying to steal from a bank. As he races out the door, you have a chance to react. Super wind or use your mighty strength?</a:t>
            </a:r>
            <a:endParaRPr sz="2400">
              <a:latin typeface="Sigmar One"/>
              <a:ea typeface="Sigmar One"/>
              <a:cs typeface="Sigmar One"/>
              <a:sym typeface="Sigmar One"/>
            </a:endParaRPr>
          </a:p>
        </p:txBody>
      </p:sp>
      <p:sp>
        <p:nvSpPr>
          <p:cNvPr id="91" name="Google Shape;91;p14">
            <a:hlinkClick r:id="" action="ppaction://hlinkshowjump?jump=nextslide"/>
          </p:cNvPr>
          <p:cNvSpPr/>
          <p:nvPr/>
        </p:nvSpPr>
        <p:spPr>
          <a:xfrm>
            <a:off x="6996600" y="3644900"/>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92" name="Google Shape;92;p14"/>
          <p:cNvPicPr preferRelativeResize="0"/>
          <p:nvPr/>
        </p:nvPicPr>
        <p:blipFill>
          <a:blip r:embed="rId3">
            <a:alphaModFix/>
          </a:blip>
          <a:stretch>
            <a:fillRect/>
          </a:stretch>
        </p:blipFill>
        <p:spPr>
          <a:xfrm>
            <a:off x="6596400" y="246525"/>
            <a:ext cx="2395200" cy="32320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5">
            <a:hlinkClick r:id="" action="ppaction://hlinkshowjump?jump=nextslide"/>
          </p:cNvPr>
          <p:cNvPicPr preferRelativeResize="0"/>
          <p:nvPr/>
        </p:nvPicPr>
        <p:blipFill>
          <a:blip r:embed="rId3">
            <a:alphaModFix/>
          </a:blip>
          <a:stretch>
            <a:fillRect/>
          </a:stretch>
        </p:blipFill>
        <p:spPr>
          <a:xfrm>
            <a:off x="5756175" y="274475"/>
            <a:ext cx="3356450" cy="4122625"/>
          </a:xfrm>
          <a:prstGeom prst="rect">
            <a:avLst/>
          </a:prstGeom>
          <a:noFill/>
          <a:ln>
            <a:noFill/>
          </a:ln>
        </p:spPr>
      </p:pic>
      <p:pic>
        <p:nvPicPr>
          <p:cNvPr id="98" name="Google Shape;98;p15"/>
          <p:cNvPicPr preferRelativeResize="0"/>
          <p:nvPr/>
        </p:nvPicPr>
        <p:blipFill>
          <a:blip r:embed="rId4">
            <a:alphaModFix/>
          </a:blip>
          <a:stretch>
            <a:fillRect/>
          </a:stretch>
        </p:blipFill>
        <p:spPr>
          <a:xfrm>
            <a:off x="-302725" y="1082225"/>
            <a:ext cx="3063176" cy="3952475"/>
          </a:xfrm>
          <a:prstGeom prst="rect">
            <a:avLst/>
          </a:prstGeom>
          <a:noFill/>
          <a:ln>
            <a:noFill/>
          </a:ln>
        </p:spPr>
      </p:pic>
      <p:sp>
        <p:nvSpPr>
          <p:cNvPr id="99" name="Google Shape;99;p15"/>
          <p:cNvSpPr txBox="1">
            <a:spLocks noGrp="1"/>
          </p:cNvSpPr>
          <p:nvPr>
            <p:ph type="title"/>
          </p:nvPr>
        </p:nvSpPr>
        <p:spPr>
          <a:xfrm>
            <a:off x="103775" y="85150"/>
            <a:ext cx="6027000" cy="10935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b="0">
                <a:latin typeface="Sigmar One"/>
                <a:ea typeface="Sigmar One"/>
                <a:cs typeface="Sigmar One"/>
                <a:sym typeface="Sigmar One"/>
              </a:rPr>
              <a:t>The villain is running at you. What do you do?</a:t>
            </a:r>
            <a:endParaRPr sz="3000">
              <a:latin typeface="Sigmar One"/>
              <a:ea typeface="Sigmar One"/>
              <a:cs typeface="Sigmar One"/>
              <a:sym typeface="Sigmar One"/>
            </a:endParaRPr>
          </a:p>
        </p:txBody>
      </p:sp>
      <p:sp>
        <p:nvSpPr>
          <p:cNvPr id="100" name="Google Shape;100;p15">
            <a:hlinkClick r:id="rId5" action="ppaction://hlinksldjump"/>
          </p:cNvPr>
          <p:cNvSpPr/>
          <p:nvPr/>
        </p:nvSpPr>
        <p:spPr>
          <a:xfrm>
            <a:off x="4816175" y="3927625"/>
            <a:ext cx="21792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Super Strength</a:t>
            </a:r>
            <a:endParaRPr sz="2400">
              <a:latin typeface="Sigmar One"/>
              <a:ea typeface="Sigmar One"/>
              <a:cs typeface="Sigmar One"/>
              <a:sym typeface="Sigmar One"/>
            </a:endParaRPr>
          </a:p>
        </p:txBody>
      </p:sp>
      <p:sp>
        <p:nvSpPr>
          <p:cNvPr id="101" name="Google Shape;101;p15">
            <a:hlinkClick r:id="" action="ppaction://hlinkshowjump?jump=nextslide"/>
          </p:cNvPr>
          <p:cNvSpPr/>
          <p:nvPr/>
        </p:nvSpPr>
        <p:spPr>
          <a:xfrm>
            <a:off x="2397425" y="3966850"/>
            <a:ext cx="1649400" cy="8316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Sigmar One"/>
                <a:ea typeface="Sigmar One"/>
                <a:cs typeface="Sigmar One"/>
                <a:sym typeface="Sigmar One"/>
              </a:rPr>
              <a:t>Wind Power</a:t>
            </a:r>
            <a:endParaRPr sz="1800">
              <a:latin typeface="Sigmar One"/>
              <a:ea typeface="Sigmar One"/>
              <a:cs typeface="Sigmar One"/>
              <a:sym typeface="Sigmar One"/>
            </a:endParaRPr>
          </a:p>
        </p:txBody>
      </p:sp>
      <p:pic>
        <p:nvPicPr>
          <p:cNvPr id="102" name="Google Shape;102;p15" descr="30 Seconds Countdown Timer with Music.&#10;&#10;If you are looking another timer, you can search it on my channel.&#10;&#10;Music:&#10;Tobu - Hope [NCS Release]" title="30 Seconds Countdown Timer">
            <a:hlinkClick r:id="rId6"/>
          </p:cNvPr>
          <p:cNvPicPr preferRelativeResize="0"/>
          <p:nvPr/>
        </p:nvPicPr>
        <p:blipFill>
          <a:blip r:embed="rId7">
            <a:alphaModFix/>
          </a:blip>
          <a:stretch>
            <a:fillRect/>
          </a:stretch>
        </p:blipFill>
        <p:spPr>
          <a:xfrm>
            <a:off x="2917300" y="1371750"/>
            <a:ext cx="2870250" cy="2022500"/>
          </a:xfrm>
          <a:prstGeom prst="rect">
            <a:avLst/>
          </a:prstGeom>
          <a:noFill/>
          <a:ln>
            <a:noFill/>
          </a:ln>
        </p:spPr>
      </p:pic>
      <p:pic>
        <p:nvPicPr>
          <p:cNvPr id="103" name="Google Shape;103;p15"/>
          <p:cNvPicPr preferRelativeResize="0"/>
          <p:nvPr/>
        </p:nvPicPr>
        <p:blipFill>
          <a:blip r:embed="rId8">
            <a:alphaModFix/>
          </a:blip>
          <a:stretch>
            <a:fillRect/>
          </a:stretch>
        </p:blipFill>
        <p:spPr>
          <a:xfrm>
            <a:off x="6194150" y="85148"/>
            <a:ext cx="1597850" cy="1445150"/>
          </a:xfrm>
          <a:prstGeom prst="rect">
            <a:avLst/>
          </a:prstGeom>
          <a:noFill/>
          <a:ln w="1905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0"/>
                                        <p:tgtEl>
                                          <p:spTgt spid="103"/>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fade">
                                      <p:cBhvr>
                                        <p:cTn id="11" dur="5000"/>
                                        <p:tgtEl>
                                          <p:spTgt spid="101"/>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59400" y="112650"/>
            <a:ext cx="6112500" cy="4918200"/>
          </a:xfrm>
          <a:prstGeom prst="rect">
            <a:avLst/>
          </a:prstGeom>
          <a:solidFill>
            <a:srgbClr val="D9EAD3"/>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You twirl at super speeds and create a small tornado that sends the villain crashing into a wall that crumbles on top of him. Success! You don’t have much time to celebrate because you hear a roar coming from behind you.</a:t>
            </a:r>
            <a:endParaRPr sz="2400" b="0">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900" b="0">
                <a:solidFill>
                  <a:srgbClr val="D9EAD3"/>
                </a:solidFill>
                <a:latin typeface="Sigmar One"/>
                <a:ea typeface="Sigmar One"/>
                <a:cs typeface="Sigmar One"/>
                <a:sym typeface="Sigmar One"/>
              </a:rPr>
              <a:t>a</a:t>
            </a:r>
            <a:endParaRPr sz="900" b="0">
              <a:solidFill>
                <a:srgbClr val="D9EAD3"/>
              </a:solidFill>
              <a:latin typeface="Sigmar One"/>
              <a:ea typeface="Sigmar One"/>
              <a:cs typeface="Sigmar One"/>
              <a:sym typeface="Sigmar One"/>
            </a:endParaRPr>
          </a:p>
          <a:p>
            <a:pPr marL="0" lvl="0" indent="0" algn="ctr" rtl="0">
              <a:spcBef>
                <a:spcPts val="0"/>
              </a:spcBef>
              <a:spcAft>
                <a:spcPts val="0"/>
              </a:spcAft>
              <a:buClr>
                <a:schemeClr val="dk1"/>
              </a:buClr>
              <a:buSzPts val="1100"/>
              <a:buFont typeface="Arial"/>
              <a:buNone/>
            </a:pPr>
            <a:r>
              <a:rPr lang="en" sz="2400" b="0">
                <a:latin typeface="Sigmar One"/>
                <a:ea typeface="Sigmar One"/>
                <a:cs typeface="Sigmar One"/>
                <a:sym typeface="Sigmar One"/>
              </a:rPr>
              <a:t>As you turn, you see a villain swinging a huge metal ball at you! You have to act fast! Do you side step the attack, or fly at her head-on?   </a:t>
            </a:r>
            <a:endParaRPr sz="2400">
              <a:latin typeface="Sigmar One"/>
              <a:ea typeface="Sigmar One"/>
              <a:cs typeface="Sigmar One"/>
              <a:sym typeface="Sigmar One"/>
            </a:endParaRPr>
          </a:p>
        </p:txBody>
      </p:sp>
      <p:sp>
        <p:nvSpPr>
          <p:cNvPr id="109" name="Google Shape;109;p16">
            <a:hlinkClick r:id="" action="ppaction://hlinkshowjump?jump=nextslide"/>
          </p:cNvPr>
          <p:cNvSpPr/>
          <p:nvPr/>
        </p:nvSpPr>
        <p:spPr>
          <a:xfrm>
            <a:off x="6760975" y="3913838"/>
            <a:ext cx="1594800" cy="740100"/>
          </a:xfrm>
          <a:prstGeom prst="bevel">
            <a:avLst>
              <a:gd name="adj" fmla="val 12500"/>
            </a:avLst>
          </a:prstGeom>
          <a:solidFill>
            <a:srgbClr val="DF5C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igmar One"/>
                <a:ea typeface="Sigmar One"/>
                <a:cs typeface="Sigmar One"/>
                <a:sym typeface="Sigmar One"/>
              </a:rPr>
              <a:t>Continue</a:t>
            </a:r>
            <a:endParaRPr>
              <a:latin typeface="Sigmar One"/>
              <a:ea typeface="Sigmar One"/>
              <a:cs typeface="Sigmar One"/>
              <a:sym typeface="Sigmar One"/>
            </a:endParaRPr>
          </a:p>
        </p:txBody>
      </p:sp>
      <p:pic>
        <p:nvPicPr>
          <p:cNvPr id="110" name="Google Shape;110;p16"/>
          <p:cNvPicPr preferRelativeResize="0"/>
          <p:nvPr/>
        </p:nvPicPr>
        <p:blipFill>
          <a:blip r:embed="rId3">
            <a:alphaModFix/>
          </a:blip>
          <a:stretch>
            <a:fillRect/>
          </a:stretch>
        </p:blipFill>
        <p:spPr>
          <a:xfrm>
            <a:off x="6261600" y="152400"/>
            <a:ext cx="2730000" cy="3491414"/>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1255</Words>
  <Application>Microsoft Macintosh PowerPoint</Application>
  <PresentationFormat>On-screen Show (16:9)</PresentationFormat>
  <Paragraphs>137</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Ranchers</vt:lpstr>
      <vt:lpstr>Arial</vt:lpstr>
      <vt:lpstr>Sigmar One</vt:lpstr>
      <vt:lpstr>Alfa Slab One</vt:lpstr>
      <vt:lpstr>Simple Light</vt:lpstr>
      <vt:lpstr>PowerPoint Presentation</vt:lpstr>
      <vt:lpstr>PowerPoint Presentation</vt:lpstr>
      <vt:lpstr>You were walking down the street and got *zapped* by a bright purple ray from the sky. You start to feel powerful. You hear someone scream, and feel like you can help. When  you get there, you see a scary robot trying  to electrocute a little girl and her dog.   On the next page, choose an action (exercise) to combat the robot. do it until the timer hits zero. then click on the button matching your choice to see what happens:  </vt:lpstr>
      <vt:lpstr>The robot tries to grab you. What do you do?</vt:lpstr>
      <vt:lpstr>*Ka-Boom!* You broke the robot with a series of mighty kicks. The girl says “thank you.”  No time to rest, you hear police sirens coming towards you! A car races down the street next to a cliff. How can you stop it? Do you try to outrun the car or jump onto it? </vt:lpstr>
      <vt:lpstr>The car is racing by you. What do you do?</vt:lpstr>
      <vt:lpstr>You run at super speed and startle the driver into swerving and crashing, and the police are able to arrest them. “Thanks Kid, can’t believe how fast you ran!”  You hear a call for “help!” from around the corner!  A super strong villain is trying to steal from a bank. As he races out the door, you have a chance to react. Super wind or use your mighty strength?</vt:lpstr>
      <vt:lpstr>The villain is running at you. What do you do?</vt:lpstr>
      <vt:lpstr>You twirl at super speeds and create a small tornado that sends the villain crashing into a wall that crumbles on top of him. Success! You don’t have much time to celebrate because you hear a roar coming from behind you. a As you turn, you see a villain swinging a huge metal ball at you! You have to act fast! Do you side step the attack, or fly at her head-on?   </vt:lpstr>
      <vt:lpstr>The Villain is swinging a ball and chain. What do you do?</vt:lpstr>
      <vt:lpstr>As you side step the attack, she misses and hits a fire hydrant and gets sprayed. water makes her very weak! You tie her up and quickly go to the sound of heavy footsteps and roaring. When you arrive, you see a T-rex trying to eat a family stuck in their car.   You think of 2 options for handling this situation. Do you club it with a nearby broken telephone pole, or call it away from the family to chase after you?   </vt:lpstr>
      <vt:lpstr>The family is in trouble! What do you do?</vt:lpstr>
      <vt:lpstr>You pick up the broken pole and swing it like a bat, knocking the t-rex down onto a very sharp fence. You saved the family!   You have a chance to catch your breath! Time to decide what you want to do to settle your nerves. It’s been hectic!  </vt:lpstr>
      <vt:lpstr>How do you de-stress?</vt:lpstr>
      <vt:lpstr>Alright, you feel a little less stressed! Suddenly, A nearby superhero calls out for you to help!    Looks like they got stuck in quicksand! hurry, do you try to pull them out with your hand, or spray water in to loosen it up?  </vt:lpstr>
      <vt:lpstr>They’re sinking fast! What do you do?</vt:lpstr>
      <vt:lpstr>The water worked! It allowed them to move enough to grab a wire and pull themself out. They thank you, and then run off to help others. You decide to run the opposite direction towards the sound of a many insects.  As you get there, a bunch of alien spiders are trying to eat a bunch of people. You don’t  have much time...do you stomp the spiders  to death, or try a sonic hand clap? </vt:lpstr>
      <vt:lpstr>The spiders are about to eat people. choose!</vt:lpstr>
      <vt:lpstr>You slap your hands together with mighty power, creating a sonic boom that seems to knock all the spiders out. You did it!   You hear screams close by. You see people on  a bridge that is starting to collapse! Do you bridge the gap with a rickety ladder or a telephone pole?    </vt:lpstr>
      <vt:lpstr>Do you use a ladder or  a pole to save them?</vt:lpstr>
      <vt:lpstr>You decide on the ladder, and even though it’s old, everyone gets across safely. You saved many lives!   Before you can celebrate, a  group of villains call out, “Hey hero, time to take you out for good.” with that they come at you furiously!  This will be your toughest battle. Do you focus on quick or powerful moves?  </vt:lpstr>
      <vt:lpstr>Do you decide on  speed or power?</vt:lpstr>
      <vt:lpstr>Congratulations! You have become a mighty hero!</vt:lpstr>
      <vt:lpstr>You get electrocuted when punching the robot and pass out. You’ve been defeated. Dust yourself off and  try again!</vt:lpstr>
      <vt:lpstr>When you try to jump on the car, it swerves and you end up tumbling over a cliff! You have been defeated. Try again!</vt:lpstr>
      <vt:lpstr>When you try to match strength with the villain, he picks you up and throws you through a wall. You have been defeated. Try again!</vt:lpstr>
      <vt:lpstr>You fly at the villain, but she’s too fast and smashes you into the ground with the ball. You have been defeated. Try again!</vt:lpstr>
      <vt:lpstr>When you run away, you trip on something and the t-rex eats you.  You have been defeated. Try again!</vt:lpstr>
      <vt:lpstr>When you try to pull them out, the ground under you breaks, and you fall in with them. You have been defeated. Try again!</vt:lpstr>
      <vt:lpstr>You can’t stop them all fast enough! They devour everyone, including you. You have been defeated. Try again!</vt:lpstr>
      <vt:lpstr>You get people to start crossing the pole...but it’s round and rolls sideways, tumbling off the bridge. You have been defeated. Try again!</vt:lpstr>
      <vt:lpstr>You try brute force, but there are too many of them. You have been defeated. Try again!</vt:lpstr>
      <vt:lpstr>This adventure was created by:  Mike ginicola @physeddepot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Rory Lewellyn</cp:lastModifiedBy>
  <cp:revision>1</cp:revision>
  <dcterms:modified xsi:type="dcterms:W3CDTF">2020-03-26T11:09:52Z</dcterms:modified>
</cp:coreProperties>
</file>