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2" r:id="rId13"/>
    <p:sldId id="276" r:id="rId14"/>
    <p:sldId id="271" r:id="rId15"/>
    <p:sldId id="273" r:id="rId16"/>
    <p:sldId id="277" r:id="rId17"/>
    <p:sldId id="268" r:id="rId18"/>
    <p:sldId id="274" r:id="rId19"/>
    <p:sldId id="278" r:id="rId20"/>
    <p:sldId id="269" r:id="rId21"/>
    <p:sldId id="275" r:id="rId22"/>
    <p:sldId id="279" r:id="rId23"/>
    <p:sldId id="270" r:id="rId24"/>
    <p:sldId id="280" r:id="rId25"/>
    <p:sldId id="281" r:id="rId26"/>
    <p:sldId id="282" r:id="rId27"/>
    <p:sldId id="284" r:id="rId28"/>
    <p:sldId id="287" r:id="rId29"/>
    <p:sldId id="283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7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959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5606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8899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3914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97903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70468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98537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100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44772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3598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274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72780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9349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27621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50002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25233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79006"/>
      </p:ext>
    </p:extLst>
  </p:cSld>
  <p:clrMapOvr>
    <a:masterClrMapping/>
  </p:clrMapOvr>
  <p:transition spd="slow" advClick="0" advTm="5000">
    <p:cover/>
    <p:sndAc>
      <p:stSnd>
        <p:snd r:embed="rId1" name="pu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B7052D9-93C9-4260-915B-9B243F730DFF}" type="datetimeFigureOut">
              <a:rPr lang="en-US" smtClean="0"/>
              <a:t>3/25/20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C928CDE-B106-4965-924A-6035C0089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 advClick="0" advTm="5000">
    <p:cover/>
    <p:sndAc>
      <p:stSnd>
        <p:snd r:embed="rId19" name="push.wav"/>
      </p:stSnd>
    </p:sndAc>
  </p:transition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atfrog.wegrok.net/2015/07/freaky-friday-news-july-24-2015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faceplantreview.wordpress.com/2011/06/08/bridesmaids/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henthekidsgotobed.com/2012/05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verraes.net/2015/01/messaging-flavours/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stockphotos.biz/stockphoto/1450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File:American_football.svg" TargetMode="Externa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eewaughs.blogspot.com/2009/08/apple-for-teacher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n.wikipedia.org/wiki/File:Bananas.svg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he1709blog.blogspot.com/2013/02/prison-term-for-kiwi-karoke-copycat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ip-watch.org/2018/09/11/welcoming-people-fresh-roles-ip-community/" TargetMode="Externa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broccoli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behar.org/archives/811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openclipart.org/detail/151201/taco-by-gnokii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Junction,_TX,_swimming_pool_IMG_4344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lleideen.com/selber-machen/06/sonne-und-strand-meerwasser.html" TargetMode="Externa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61105-C3CC-487B-BE1D-666400529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5620" y="1723585"/>
            <a:ext cx="4798142" cy="323558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This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or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That </a:t>
            </a:r>
            <a:b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</a:br>
            <a:r>
              <a:rPr lang="en-US" sz="4800" b="1" dirty="0">
                <a:solidFill>
                  <a:srgbClr val="EBEBEB"/>
                </a:solidFill>
                <a:latin typeface="Rockwell Extra Bold" panose="02060903040505020403" pitchFamily="18" charset="0"/>
              </a:rPr>
              <a:t>Workout</a:t>
            </a:r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Dubstep - AShamaluevMusic">
            <a:hlinkClick r:id="" action="ppaction://media"/>
            <a:extLst>
              <a:ext uri="{FF2B5EF4-FFF2-40B4-BE49-F238E27FC236}">
                <a16:creationId xmlns:a16="http://schemas.microsoft.com/office/drawing/2014/main" id="{BBCEE823-755B-48EF-AD9B-5964404F8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401" y="571500"/>
            <a:ext cx="487363" cy="487363"/>
          </a:xfrm>
          <a:prstGeom prst="rect">
            <a:avLst/>
          </a:prstGeom>
        </p:spPr>
      </p:pic>
      <p:pic>
        <p:nvPicPr>
          <p:cNvPr id="2050" name="Picture 2" descr="Image result for time to fitness">
            <a:extLst>
              <a:ext uri="{FF2B5EF4-FFF2-40B4-BE49-F238E27FC236}">
                <a16:creationId xmlns:a16="http://schemas.microsoft.com/office/drawing/2014/main" id="{5A4C88D0-8837-4CD4-80C0-DF36AE6DF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" t="-908" r="596" b="13761"/>
          <a:stretch/>
        </p:blipFill>
        <p:spPr bwMode="auto">
          <a:xfrm>
            <a:off x="1326972" y="1723585"/>
            <a:ext cx="4468906" cy="34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1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cover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9426"/>
            <a:ext cx="8825658" cy="1919148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206267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puppies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kittens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0987" y="3648296"/>
            <a:ext cx="3772629" cy="2122103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92154" y="3429000"/>
            <a:ext cx="3414262" cy="2560697"/>
          </a:xfrm>
        </p:spPr>
      </p:pic>
    </p:spTree>
    <p:extLst>
      <p:ext uri="{BB962C8B-B14F-4D97-AF65-F5344CB8AC3E}">
        <p14:creationId xmlns:p14="http://schemas.microsoft.com/office/powerpoint/2010/main" val="274162469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man, person, snow&#10;&#10;Description generated with very high confidence">
            <a:extLst>
              <a:ext uri="{FF2B5EF4-FFF2-40B4-BE49-F238E27FC236}">
                <a16:creationId xmlns:a16="http://schemas.microsoft.com/office/drawing/2014/main" id="{1C052A5D-04B2-41C0-9DAC-152134169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22" y="2523683"/>
            <a:ext cx="4882088" cy="4882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602828"/>
            <a:ext cx="4358077" cy="2723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Glute Bridge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Bent Leg Raises</a:t>
            </a:r>
          </a:p>
        </p:txBody>
      </p:sp>
    </p:spTree>
    <p:extLst>
      <p:ext uri="{BB962C8B-B14F-4D97-AF65-F5344CB8AC3E}">
        <p14:creationId xmlns:p14="http://schemas.microsoft.com/office/powerpoint/2010/main" val="2370585475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6693"/>
            <a:ext cx="8825658" cy="1924614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0280398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Ice cream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popsicles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0987" y="3453769"/>
            <a:ext cx="3772629" cy="2511156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66220" y="3429000"/>
            <a:ext cx="3266132" cy="2560697"/>
          </a:xfrm>
        </p:spPr>
      </p:pic>
    </p:spTree>
    <p:extLst>
      <p:ext uri="{BB962C8B-B14F-4D97-AF65-F5344CB8AC3E}">
        <p14:creationId xmlns:p14="http://schemas.microsoft.com/office/powerpoint/2010/main" val="13520854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7" y="3519019"/>
            <a:ext cx="4354133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3653091"/>
            <a:ext cx="3953916" cy="2623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High Knees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Plank To Standing</a:t>
            </a:r>
          </a:p>
        </p:txBody>
      </p:sp>
    </p:spTree>
    <p:extLst>
      <p:ext uri="{BB962C8B-B14F-4D97-AF65-F5344CB8AC3E}">
        <p14:creationId xmlns:p14="http://schemas.microsoft.com/office/powerpoint/2010/main" val="3294847912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6692"/>
            <a:ext cx="8825658" cy="1924615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956642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football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basketball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76953" y="3428999"/>
            <a:ext cx="2560697" cy="2560697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18937" y="3429000"/>
            <a:ext cx="2560697" cy="2560697"/>
          </a:xfrm>
        </p:spPr>
      </p:pic>
    </p:spTree>
    <p:extLst>
      <p:ext uri="{BB962C8B-B14F-4D97-AF65-F5344CB8AC3E}">
        <p14:creationId xmlns:p14="http://schemas.microsoft.com/office/powerpoint/2010/main" val="113724024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29" y="3519019"/>
            <a:ext cx="4335008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59" y="3226176"/>
            <a:ext cx="4104639" cy="3492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Knee to Elbow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Walkouts</a:t>
            </a:r>
          </a:p>
        </p:txBody>
      </p:sp>
    </p:spTree>
    <p:extLst>
      <p:ext uri="{BB962C8B-B14F-4D97-AF65-F5344CB8AC3E}">
        <p14:creationId xmlns:p14="http://schemas.microsoft.com/office/powerpoint/2010/main" val="3223901528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3390"/>
            <a:ext cx="8825658" cy="1931220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965187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APPLES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AA25FB-BD96-423E-8BD8-A9B0B053A1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32953" y="3503708"/>
            <a:ext cx="2269157" cy="23806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BANANAS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88809" y="3459103"/>
            <a:ext cx="3844799" cy="2560697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081878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Dancing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Singing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63806" y="3428999"/>
            <a:ext cx="2786991" cy="2560697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78763" y="3429000"/>
            <a:ext cx="3841045" cy="2560697"/>
          </a:xfrm>
        </p:spPr>
      </p:pic>
    </p:spTree>
    <p:extLst>
      <p:ext uri="{BB962C8B-B14F-4D97-AF65-F5344CB8AC3E}">
        <p14:creationId xmlns:p14="http://schemas.microsoft.com/office/powerpoint/2010/main" val="101752977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5" y="3519019"/>
            <a:ext cx="2891417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48" y="3687841"/>
            <a:ext cx="3953916" cy="2623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Alternating Leg Raises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Crunches</a:t>
            </a:r>
          </a:p>
        </p:txBody>
      </p:sp>
    </p:spTree>
    <p:extLst>
      <p:ext uri="{BB962C8B-B14F-4D97-AF65-F5344CB8AC3E}">
        <p14:creationId xmlns:p14="http://schemas.microsoft.com/office/powerpoint/2010/main" val="816859954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8965"/>
            <a:ext cx="8825658" cy="1920069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945589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3074" name="Picture 2" descr="Image result for summer clipart">
            <a:extLst>
              <a:ext uri="{FF2B5EF4-FFF2-40B4-BE49-F238E27FC236}">
                <a16:creationId xmlns:a16="http://schemas.microsoft.com/office/drawing/2014/main" id="{60769BF5-31A0-4160-89D2-DE4F40AE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18" y="3256457"/>
            <a:ext cx="4616340" cy="32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inter clipart">
            <a:extLst>
              <a:ext uri="{FF2B5EF4-FFF2-40B4-BE49-F238E27FC236}">
                <a16:creationId xmlns:a16="http://schemas.microsoft.com/office/drawing/2014/main" id="{D49B2F04-2464-4E9F-85A1-722F71EBC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62" y="3256457"/>
            <a:ext cx="3400241" cy="302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0520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2062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737202"/>
            <a:ext cx="4358077" cy="2455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3910349"/>
            <a:ext cx="3953916" cy="21087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High to Low Plank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Shoulder Taps</a:t>
            </a:r>
          </a:p>
        </p:txBody>
      </p:sp>
    </p:spTree>
    <p:extLst>
      <p:ext uri="{BB962C8B-B14F-4D97-AF65-F5344CB8AC3E}">
        <p14:creationId xmlns:p14="http://schemas.microsoft.com/office/powerpoint/2010/main" val="2638527325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8965"/>
            <a:ext cx="8825658" cy="1920069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946638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Broccoli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Carrots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23795" y="3459103"/>
            <a:ext cx="3150980" cy="2560697"/>
          </a:xfrm>
        </p:spPr>
      </p:pic>
      <p:pic>
        <p:nvPicPr>
          <p:cNvPr id="11268" name="Picture 4" descr="Image result for carrots">
            <a:extLst>
              <a:ext uri="{FF2B5EF4-FFF2-40B4-BE49-F238E27FC236}">
                <a16:creationId xmlns:a16="http://schemas.microsoft.com/office/drawing/2014/main" id="{D85C57FF-E225-4D92-87FD-495EDAAB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52" y="3179762"/>
            <a:ext cx="4154878" cy="311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401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5" y="3967878"/>
            <a:ext cx="2891417" cy="199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51" y="3036165"/>
            <a:ext cx="3399236" cy="3399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Dead Bug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Jumping Lunges</a:t>
            </a:r>
          </a:p>
        </p:txBody>
      </p:sp>
    </p:spTree>
    <p:extLst>
      <p:ext uri="{BB962C8B-B14F-4D97-AF65-F5344CB8AC3E}">
        <p14:creationId xmlns:p14="http://schemas.microsoft.com/office/powerpoint/2010/main" val="3470378496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9425"/>
            <a:ext cx="8825658" cy="1919149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964180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DC Comics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marvel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26" name="Picture 2" descr="Image result for dc comics image">
            <a:extLst>
              <a:ext uri="{FF2B5EF4-FFF2-40B4-BE49-F238E27FC236}">
                <a16:creationId xmlns:a16="http://schemas.microsoft.com/office/drawing/2014/main" id="{CE9B1E55-ED34-4D24-A4C2-CE398B361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37" y="3429000"/>
            <a:ext cx="4565074" cy="25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arvel comics images">
            <a:extLst>
              <a:ext uri="{FF2B5EF4-FFF2-40B4-BE49-F238E27FC236}">
                <a16:creationId xmlns:a16="http://schemas.microsoft.com/office/drawing/2014/main" id="{CECF7260-AD9C-4C09-B5AA-8815741F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73" y="3429000"/>
            <a:ext cx="4105836" cy="23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80986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 descr="A picture containing person, sky, outdoor, woman&#10;&#10;Description generated with very high confidence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4" y="3519019"/>
            <a:ext cx="4358079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329" y="2340397"/>
            <a:ext cx="4205798" cy="42057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2110045" y="2672178"/>
            <a:ext cx="310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Flutter Kicks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Mountain Climbers</a:t>
            </a:r>
          </a:p>
        </p:txBody>
      </p:sp>
    </p:spTree>
    <p:extLst>
      <p:ext uri="{BB962C8B-B14F-4D97-AF65-F5344CB8AC3E}">
        <p14:creationId xmlns:p14="http://schemas.microsoft.com/office/powerpoint/2010/main" val="3885387878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25" y="2329504"/>
            <a:ext cx="4099938" cy="4099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Squat Jumps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Russian Twist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9C6F3-CA9F-4160-8776-45A298BDE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43" y="3864368"/>
            <a:ext cx="3926932" cy="22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4482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978042"/>
            <a:ext cx="8825658" cy="2901915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  <a:br>
              <a:rPr lang="en-US" sz="11500" dirty="0">
                <a:latin typeface="Goudy Stout" panose="0202090407030B020401" pitchFamily="18" charset="0"/>
              </a:rPr>
            </a:br>
            <a:r>
              <a:rPr lang="en-US" sz="7200" dirty="0">
                <a:latin typeface="Goudy Stout" panose="0202090407030B020401" pitchFamily="18" charset="0"/>
              </a:rPr>
              <a:t>You did it!</a:t>
            </a:r>
            <a:endParaRPr lang="en-US" sz="11500" dirty="0">
              <a:latin typeface="Goudy Stout" panose="0202090407030B020401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967741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0" y="2468856"/>
            <a:ext cx="8825658" cy="1920287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400860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pizza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AA25FB-BD96-423E-8BD8-A9B0B053A1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66950" y="3179762"/>
            <a:ext cx="3601163" cy="24722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tacos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28263" y="3429000"/>
            <a:ext cx="2571883" cy="2314695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398745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7" y="3519019"/>
            <a:ext cx="4354133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10" y="3429000"/>
            <a:ext cx="4205798" cy="2885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2110045" y="2672178"/>
            <a:ext cx="31011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Air Squats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Donkey Kicks</a:t>
            </a:r>
          </a:p>
        </p:txBody>
      </p:sp>
    </p:spTree>
    <p:extLst>
      <p:ext uri="{BB962C8B-B14F-4D97-AF65-F5344CB8AC3E}">
        <p14:creationId xmlns:p14="http://schemas.microsoft.com/office/powerpoint/2010/main" val="188182243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35DB-CAF1-461B-A7D0-96089E08A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469426"/>
            <a:ext cx="8825658" cy="1919148"/>
          </a:xfrm>
        </p:spPr>
        <p:txBody>
          <a:bodyPr/>
          <a:lstStyle/>
          <a:p>
            <a:pPr algn="ctr"/>
            <a:r>
              <a:rPr lang="en-US" sz="11500" dirty="0">
                <a:latin typeface="Goudy Stout" panose="0202090407030B020401" pitchFamily="18" charset="0"/>
              </a:rPr>
              <a:t>REST!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1BE4B-9E6E-4DD4-9037-333248324296}"/>
              </a:ext>
            </a:extLst>
          </p:cNvPr>
          <p:cNvGrpSpPr/>
          <p:nvPr/>
        </p:nvGrpSpPr>
        <p:grpSpPr>
          <a:xfrm>
            <a:off x="1004029" y="727453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9D12DBE-4123-48BF-89EF-3AC2229CBAEF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75DDD3-EA93-4F81-BEB3-1978EA29946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918313"/>
      </p:ext>
    </p:extLst>
  </p:cSld>
  <p:clrMapOvr>
    <a:masterClrMapping/>
  </p:clrMapOvr>
  <p:transition spd="slow" advClick="0" advTm="15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0166-8714-4272-A42C-DDF57652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838200"/>
            <a:ext cx="8761413" cy="706964"/>
          </a:xfrm>
        </p:spPr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CHOOSE!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A7528-85DC-47F3-AB84-C64FAC3A0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latin typeface="Goudy Stout" panose="0202090407030B020401" pitchFamily="18" charset="0"/>
              </a:rPr>
              <a:t>Beach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14A81-5181-4671-A90E-C32D09CC4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Goudy Stout" panose="0202090407030B020401" pitchFamily="18" charset="0"/>
              </a:rPr>
              <a:t>pool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D9A3DA-C8F9-4D5E-BA99-F2B9D7EE4F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70987" y="3428999"/>
            <a:ext cx="3772629" cy="2560697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8B2453-0E9E-40E9-92C6-26DA72E825C9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74568E-C0D8-4FE8-BFA6-4B152FBF1D86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BF9ECC-4EA0-4968-BF1B-AD791E7FB4F6}"/>
                </a:ext>
              </a:extLst>
            </p:cNvPr>
            <p:cNvSpPr/>
            <p:nvPr/>
          </p:nvSpPr>
          <p:spPr>
            <a:xfrm>
              <a:off x="1039832" y="730016"/>
              <a:ext cx="5677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</a:p>
          </p:txBody>
        </p:sp>
      </p:grpSp>
      <p:pic>
        <p:nvPicPr>
          <p:cNvPr id="10" name="Content Placeholder 9" descr="A blue umbrella sitting on top of a beach&#10;&#10;Description generated with high confidence">
            <a:extLst>
              <a:ext uri="{FF2B5EF4-FFF2-40B4-BE49-F238E27FC236}">
                <a16:creationId xmlns:a16="http://schemas.microsoft.com/office/drawing/2014/main" id="{13C9C592-C171-4E7F-A849-EEA5C8E81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48384" y="3429000"/>
            <a:ext cx="4101803" cy="2560697"/>
          </a:xfrm>
        </p:spPr>
      </p:pic>
    </p:spTree>
    <p:extLst>
      <p:ext uri="{BB962C8B-B14F-4D97-AF65-F5344CB8AC3E}">
        <p14:creationId xmlns:p14="http://schemas.microsoft.com/office/powerpoint/2010/main" val="313262678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7638-9297-4B61-BCB0-AEE68138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Goudy Stout" panose="0202090407030B020401" pitchFamily="18" charset="0"/>
              </a:rPr>
              <a:t>EXERCISE!!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4D0E34-BA65-42E3-81F3-3599D25B42DA}"/>
              </a:ext>
            </a:extLst>
          </p:cNvPr>
          <p:cNvGrpSpPr/>
          <p:nvPr/>
        </p:nvGrpSpPr>
        <p:grpSpPr>
          <a:xfrm>
            <a:off x="644582" y="523267"/>
            <a:ext cx="1358284" cy="1336829"/>
            <a:chOff x="644582" y="523267"/>
            <a:chExt cx="1358284" cy="13368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3F7352-F9A8-4CBA-9692-9A6CF41F68B1}"/>
                </a:ext>
              </a:extLst>
            </p:cNvPr>
            <p:cNvSpPr/>
            <p:nvPr/>
          </p:nvSpPr>
          <p:spPr>
            <a:xfrm>
              <a:off x="644582" y="523267"/>
              <a:ext cx="1358284" cy="13368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A8DFC2-55D0-4F37-B10A-E2D910A55602}"/>
                </a:ext>
              </a:extLst>
            </p:cNvPr>
            <p:cNvSpPr/>
            <p:nvPr/>
          </p:nvSpPr>
          <p:spPr>
            <a:xfrm>
              <a:off x="848273" y="730016"/>
              <a:ext cx="95090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F4F3EA-1804-43EB-B16F-5C23C2910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5" y="3519019"/>
            <a:ext cx="4358077" cy="2891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51D161-4BA8-4C3C-B221-85A869CBA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10" y="2987769"/>
            <a:ext cx="3953916" cy="39539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FEE2-C823-4D41-A805-DEE8DE5BD830}"/>
              </a:ext>
            </a:extLst>
          </p:cNvPr>
          <p:cNvSpPr txBox="1"/>
          <p:nvPr/>
        </p:nvSpPr>
        <p:spPr>
          <a:xfrm>
            <a:off x="1811045" y="2672178"/>
            <a:ext cx="3725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Jumping Jacks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EF75F-9F28-4942-94BD-851014703290}"/>
              </a:ext>
            </a:extLst>
          </p:cNvPr>
          <p:cNvSpPr txBox="1"/>
          <p:nvPr/>
        </p:nvSpPr>
        <p:spPr>
          <a:xfrm>
            <a:off x="6096001" y="2672178"/>
            <a:ext cx="52674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Rockwell Extra Bold" panose="02060903040505020403" pitchFamily="18" charset="0"/>
              </a:rPr>
              <a:t>Skaters</a:t>
            </a:r>
          </a:p>
        </p:txBody>
      </p:sp>
    </p:spTree>
    <p:extLst>
      <p:ext uri="{BB962C8B-B14F-4D97-AF65-F5344CB8AC3E}">
        <p14:creationId xmlns:p14="http://schemas.microsoft.com/office/powerpoint/2010/main" val="1434905469"/>
      </p:ext>
    </p:extLst>
  </p:cSld>
  <p:clrMapOvr>
    <a:masterClrMapping/>
  </p:clrMapOvr>
  <p:transition spd="slow" advClick="0" advTm="30000">
    <p:cover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165</Words>
  <Application>Microsoft Macintosh PowerPoint</Application>
  <PresentationFormat>Widescreen</PresentationFormat>
  <Paragraphs>99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Century Gothic</vt:lpstr>
      <vt:lpstr>Goudy Stout</vt:lpstr>
      <vt:lpstr>Rockwell Extra Bold</vt:lpstr>
      <vt:lpstr>Wingdings 3</vt:lpstr>
      <vt:lpstr>Ion Boardroom</vt:lpstr>
      <vt:lpstr>This  or  That  Workout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</vt:lpstr>
      <vt:lpstr>CHOOSE!</vt:lpstr>
      <vt:lpstr>EXERCISE!!</vt:lpstr>
      <vt:lpstr>REST! You did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or That Workout</dc:title>
  <dc:creator>Jessica Risien</dc:creator>
  <cp:lastModifiedBy>Rory Lewellyn</cp:lastModifiedBy>
  <cp:revision>29</cp:revision>
  <dcterms:created xsi:type="dcterms:W3CDTF">2020-03-23T19:41:21Z</dcterms:created>
  <dcterms:modified xsi:type="dcterms:W3CDTF">2020-03-26T02:18:44Z</dcterms:modified>
</cp:coreProperties>
</file>