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9" r:id="rId4"/>
    <p:sldId id="262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72" r:id="rId13"/>
    <p:sldId id="276" r:id="rId14"/>
    <p:sldId id="271" r:id="rId15"/>
    <p:sldId id="273" r:id="rId16"/>
    <p:sldId id="277" r:id="rId17"/>
    <p:sldId id="268" r:id="rId18"/>
    <p:sldId id="274" r:id="rId19"/>
    <p:sldId id="278" r:id="rId20"/>
    <p:sldId id="269" r:id="rId21"/>
    <p:sldId id="275" r:id="rId22"/>
    <p:sldId id="279" r:id="rId23"/>
    <p:sldId id="270" r:id="rId24"/>
    <p:sldId id="280" r:id="rId25"/>
    <p:sldId id="281" r:id="rId26"/>
    <p:sldId id="282" r:id="rId27"/>
    <p:sldId id="284" r:id="rId28"/>
    <p:sldId id="287" r:id="rId29"/>
    <p:sldId id="283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7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29597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56067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88997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39147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97903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70468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98537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11009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44772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03598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52749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72780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49349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27621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50002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25233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79006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2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ransition spd="slow" advClick="0" advTm="5000">
    <p:cover/>
    <p:sndAc>
      <p:stSnd>
        <p:snd r:embed="rId19" name="push.wav"/>
      </p:stSnd>
    </p:sndAc>
  </p:transition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reeform 5">
            <a:extLst>
              <a:ext uri="{FF2B5EF4-FFF2-40B4-BE49-F238E27FC236}">
                <a16:creationId xmlns:a16="http://schemas.microsoft.com/office/drawing/2014/main" id="{4E212B76-74CB-461F-90A3-EF4F2397A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161105-C3CC-487B-BE1D-6664005295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5620" y="1723585"/>
            <a:ext cx="4798142" cy="323558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EBEBEB"/>
                </a:solidFill>
                <a:latin typeface="Rockwell Extra Bold" panose="02060903040505020403" pitchFamily="18" charset="0"/>
              </a:rPr>
              <a:t>This </a:t>
            </a:r>
            <a:br>
              <a:rPr lang="en-US" sz="4800" b="1" dirty="0">
                <a:solidFill>
                  <a:srgbClr val="EBEBEB"/>
                </a:solidFill>
                <a:latin typeface="Rockwell Extra Bold" panose="02060903040505020403" pitchFamily="18" charset="0"/>
              </a:rPr>
            </a:br>
            <a:r>
              <a:rPr lang="en-US" sz="4800" b="1" dirty="0">
                <a:solidFill>
                  <a:srgbClr val="EBEBEB"/>
                </a:solidFill>
                <a:latin typeface="Rockwell Extra Bold" panose="02060903040505020403" pitchFamily="18" charset="0"/>
              </a:rPr>
              <a:t>or </a:t>
            </a:r>
            <a:br>
              <a:rPr lang="en-US" sz="4800" b="1" dirty="0">
                <a:solidFill>
                  <a:srgbClr val="EBEBEB"/>
                </a:solidFill>
                <a:latin typeface="Rockwell Extra Bold" panose="02060903040505020403" pitchFamily="18" charset="0"/>
              </a:rPr>
            </a:br>
            <a:r>
              <a:rPr lang="en-US" sz="4800" b="1" dirty="0">
                <a:solidFill>
                  <a:srgbClr val="EBEBEB"/>
                </a:solidFill>
                <a:latin typeface="Rockwell Extra Bold" panose="02060903040505020403" pitchFamily="18" charset="0"/>
              </a:rPr>
              <a:t>That </a:t>
            </a:r>
            <a:br>
              <a:rPr lang="en-US" sz="4800" b="1" dirty="0">
                <a:solidFill>
                  <a:srgbClr val="EBEBEB"/>
                </a:solidFill>
                <a:latin typeface="Rockwell Extra Bold" panose="02060903040505020403" pitchFamily="18" charset="0"/>
              </a:rPr>
            </a:br>
            <a:r>
              <a:rPr lang="en-US" sz="4800" b="1" dirty="0">
                <a:solidFill>
                  <a:srgbClr val="EBEBEB"/>
                </a:solidFill>
                <a:latin typeface="Rockwell Extra Bold" panose="02060903040505020403" pitchFamily="18" charset="0"/>
              </a:rPr>
              <a:t>Workout 2</a:t>
            </a:r>
          </a:p>
        </p:txBody>
      </p:sp>
      <p:sp>
        <p:nvSpPr>
          <p:cNvPr id="1029" name="Rectangle 72">
            <a:extLst>
              <a:ext uri="{FF2B5EF4-FFF2-40B4-BE49-F238E27FC236}">
                <a16:creationId xmlns:a16="http://schemas.microsoft.com/office/drawing/2014/main" id="{81E746D0-4B37-4869-B2EF-79D5F0FFF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Dubstep - AShamaluevMusic">
            <a:hlinkClick r:id="" action="ppaction://media"/>
            <a:extLst>
              <a:ext uri="{FF2B5EF4-FFF2-40B4-BE49-F238E27FC236}">
                <a16:creationId xmlns:a16="http://schemas.microsoft.com/office/drawing/2014/main" id="{BBCEE823-755B-48EF-AD9B-5964404F8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401" y="571500"/>
            <a:ext cx="487363" cy="487363"/>
          </a:xfrm>
          <a:prstGeom prst="rect">
            <a:avLst/>
          </a:prstGeom>
        </p:spPr>
      </p:pic>
      <p:pic>
        <p:nvPicPr>
          <p:cNvPr id="2050" name="Picture 2" descr="Image result for time to fitness">
            <a:extLst>
              <a:ext uri="{FF2B5EF4-FFF2-40B4-BE49-F238E27FC236}">
                <a16:creationId xmlns:a16="http://schemas.microsoft.com/office/drawing/2014/main" id="{5A4C88D0-8837-4CD4-80C0-DF36AE6DF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6" t="-908" r="596" b="13761"/>
          <a:stretch/>
        </p:blipFill>
        <p:spPr bwMode="auto">
          <a:xfrm>
            <a:off x="1326972" y="1723585"/>
            <a:ext cx="4468906" cy="340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011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5000">
    <p:cover/>
    <p:sndAc>
      <p:stSnd>
        <p:snd r:embed="rId4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748901"/>
            <a:ext cx="8825658" cy="2602352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727453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0206267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7528-85DC-47F3-AB84-C64FAC3A0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FOOTBALL RUN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14A81-5181-4671-A90E-C32D09CC4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339" y="2603500"/>
            <a:ext cx="4825159" cy="576262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FOOTBALL CATCH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pic>
        <p:nvPicPr>
          <p:cNvPr id="12" name="Content Placeholder 11" descr="A close up of a logo&#10;&#10;Description automatically generated">
            <a:extLst>
              <a:ext uri="{FF2B5EF4-FFF2-40B4-BE49-F238E27FC236}">
                <a16:creationId xmlns:a16="http://schemas.microsoft.com/office/drawing/2014/main" id="{63B09E06-90AE-124E-B2A2-3C0B48CADC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09" y="3179763"/>
            <a:ext cx="2189195" cy="2840037"/>
          </a:xfrm>
        </p:spPr>
      </p:pic>
      <p:pic>
        <p:nvPicPr>
          <p:cNvPr id="18" name="Content Placeholder 17" descr="A close up of a logo&#10;&#10;Description automatically generated">
            <a:extLst>
              <a:ext uri="{FF2B5EF4-FFF2-40B4-BE49-F238E27FC236}">
                <a16:creationId xmlns:a16="http://schemas.microsoft.com/office/drawing/2014/main" id="{ABD8F3FB-85B4-C443-9C3B-AF60DFEC454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468" y="3179763"/>
            <a:ext cx="2384902" cy="2840037"/>
          </a:xfrm>
        </p:spPr>
      </p:pic>
    </p:spTree>
    <p:extLst>
      <p:ext uri="{BB962C8B-B14F-4D97-AF65-F5344CB8AC3E}">
        <p14:creationId xmlns:p14="http://schemas.microsoft.com/office/powerpoint/2010/main" val="2741624693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man, person, snow&#10;&#10;Description generated with very high confidence">
            <a:extLst>
              <a:ext uri="{FF2B5EF4-FFF2-40B4-BE49-F238E27FC236}">
                <a16:creationId xmlns:a16="http://schemas.microsoft.com/office/drawing/2014/main" id="{1C052A5D-04B2-41C0-9DAC-152134169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622" y="2523683"/>
            <a:ext cx="4882088" cy="48820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95" y="3602828"/>
            <a:ext cx="4358077" cy="27237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1811045" y="2672178"/>
            <a:ext cx="3725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Glute Bridge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Bent Leg Raises</a:t>
            </a:r>
          </a:p>
        </p:txBody>
      </p:sp>
    </p:spTree>
    <p:extLst>
      <p:ext uri="{BB962C8B-B14F-4D97-AF65-F5344CB8AC3E}">
        <p14:creationId xmlns:p14="http://schemas.microsoft.com/office/powerpoint/2010/main" val="2370585475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748901"/>
            <a:ext cx="8825658" cy="2602352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686773"/>
            <a:ext cx="1358284" cy="1336829"/>
            <a:chOff x="644582" y="48258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48258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782220" y="689337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0280398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7528-85DC-47F3-AB84-C64FAC3A0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GRANDMA SHARK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14A81-5181-4671-A90E-C32D09CC4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GRANDPA SHARK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pic>
        <p:nvPicPr>
          <p:cNvPr id="12" name="Content Placeholder 11" descr="A close up of a logo&#10;&#10;Description automatically generated">
            <a:extLst>
              <a:ext uri="{FF2B5EF4-FFF2-40B4-BE49-F238E27FC236}">
                <a16:creationId xmlns:a16="http://schemas.microsoft.com/office/drawing/2014/main" id="{262D3DBA-133F-2F4A-8BEA-F500C80D01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761" y="3179763"/>
            <a:ext cx="3088291" cy="2840037"/>
          </a:xfrm>
        </p:spPr>
      </p:pic>
      <p:pic>
        <p:nvPicPr>
          <p:cNvPr id="17" name="Content Placeholder 16" descr="A close up of a logo&#10;&#10;Description automatically generated">
            <a:extLst>
              <a:ext uri="{FF2B5EF4-FFF2-40B4-BE49-F238E27FC236}">
                <a16:creationId xmlns:a16="http://schemas.microsoft.com/office/drawing/2014/main" id="{70D0686F-8ABB-0548-BAB2-CABF2781A9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450" y="3179763"/>
            <a:ext cx="3210937" cy="2840037"/>
          </a:xfrm>
        </p:spPr>
      </p:pic>
    </p:spTree>
    <p:extLst>
      <p:ext uri="{BB962C8B-B14F-4D97-AF65-F5344CB8AC3E}">
        <p14:creationId xmlns:p14="http://schemas.microsoft.com/office/powerpoint/2010/main" val="135208542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67" y="3519019"/>
            <a:ext cx="4354133" cy="28914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51D161-4BA8-4C3C-B221-85A869CBA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10" y="3653091"/>
            <a:ext cx="3953916" cy="26232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1811045" y="2672178"/>
            <a:ext cx="3725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High Knees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Plank To Standing</a:t>
            </a:r>
          </a:p>
        </p:txBody>
      </p:sp>
    </p:spTree>
    <p:extLst>
      <p:ext uri="{BB962C8B-B14F-4D97-AF65-F5344CB8AC3E}">
        <p14:creationId xmlns:p14="http://schemas.microsoft.com/office/powerpoint/2010/main" val="3294847912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748901"/>
            <a:ext cx="8825658" cy="2602352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727453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5956642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7528-85DC-47F3-AB84-C64FAC3A0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RINGS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14A81-5181-4671-A90E-C32D09CC4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BEAM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pic>
        <p:nvPicPr>
          <p:cNvPr id="12" name="Content Placeholder 11" descr="A picture containing light, drawing, clock&#10;&#10;Description automatically generated">
            <a:extLst>
              <a:ext uri="{FF2B5EF4-FFF2-40B4-BE49-F238E27FC236}">
                <a16:creationId xmlns:a16="http://schemas.microsoft.com/office/drawing/2014/main" id="{BEAFF9F3-5139-3D43-9477-95F28047E4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566" y="3179763"/>
            <a:ext cx="2722680" cy="2840037"/>
          </a:xfrm>
        </p:spPr>
      </p:pic>
      <p:pic>
        <p:nvPicPr>
          <p:cNvPr id="17" name="Content Placeholder 16" descr="A picture containing sign&#10;&#10;Description automatically generated">
            <a:extLst>
              <a:ext uri="{FF2B5EF4-FFF2-40B4-BE49-F238E27FC236}">
                <a16:creationId xmlns:a16="http://schemas.microsoft.com/office/drawing/2014/main" id="{C2FEB375-9FA7-D34D-B4B8-7FF06CB8F0C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844" y="3179763"/>
            <a:ext cx="2464149" cy="2840037"/>
          </a:xfrm>
        </p:spPr>
      </p:pic>
    </p:spTree>
    <p:extLst>
      <p:ext uri="{BB962C8B-B14F-4D97-AF65-F5344CB8AC3E}">
        <p14:creationId xmlns:p14="http://schemas.microsoft.com/office/powerpoint/2010/main" val="113724024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29" y="3519019"/>
            <a:ext cx="4335008" cy="28914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51D161-4BA8-4C3C-B221-85A869CBA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59" y="3226176"/>
            <a:ext cx="4104639" cy="34920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1811045" y="2672178"/>
            <a:ext cx="3725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Knee to Elbow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Walkouts</a:t>
            </a:r>
          </a:p>
        </p:txBody>
      </p:sp>
    </p:spTree>
    <p:extLst>
      <p:ext uri="{BB962C8B-B14F-4D97-AF65-F5344CB8AC3E}">
        <p14:creationId xmlns:p14="http://schemas.microsoft.com/office/powerpoint/2010/main" val="3223901528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748901"/>
            <a:ext cx="8825658" cy="2602352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727453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782220" y="689337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4965187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7528-85DC-47F3-AB84-C64FAC3A0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BEACH BEAR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14A81-5181-4671-A90E-C32D09CC4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BEACH PUP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pic>
        <p:nvPicPr>
          <p:cNvPr id="12" name="Content Placeholder 11" descr="A close up of a logo&#10;&#10;Description automatically generated">
            <a:extLst>
              <a:ext uri="{FF2B5EF4-FFF2-40B4-BE49-F238E27FC236}">
                <a16:creationId xmlns:a16="http://schemas.microsoft.com/office/drawing/2014/main" id="{EDC93166-B5A4-D949-BDD9-705D08E3B9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90" y="3179763"/>
            <a:ext cx="3214033" cy="2840037"/>
          </a:xfrm>
        </p:spPr>
      </p:pic>
      <p:pic>
        <p:nvPicPr>
          <p:cNvPr id="18" name="Content Placeholder 17" descr="A close up of a logo&#10;&#10;Description automatically generated">
            <a:extLst>
              <a:ext uri="{FF2B5EF4-FFF2-40B4-BE49-F238E27FC236}">
                <a16:creationId xmlns:a16="http://schemas.microsoft.com/office/drawing/2014/main" id="{8B11DAF6-038C-0F47-B116-22F677B463C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19" y="3412331"/>
            <a:ext cx="3403600" cy="2374900"/>
          </a:xfrm>
        </p:spPr>
      </p:pic>
    </p:spTree>
    <p:extLst>
      <p:ext uri="{BB962C8B-B14F-4D97-AF65-F5344CB8AC3E}">
        <p14:creationId xmlns:p14="http://schemas.microsoft.com/office/powerpoint/2010/main" val="855081878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7528-85DC-47F3-AB84-C64FAC3A0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RED BIRD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14A81-5181-4671-A90E-C32D09CC4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339" y="2603500"/>
            <a:ext cx="4825159" cy="576262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BLUE BIRD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pic>
        <p:nvPicPr>
          <p:cNvPr id="12" name="Content Placeholder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D7F80EF-9725-AF43-A21A-5D3493933B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06" y="3596481"/>
            <a:ext cx="1676400" cy="2006600"/>
          </a:xfrm>
        </p:spPr>
      </p:pic>
      <p:pic>
        <p:nvPicPr>
          <p:cNvPr id="17" name="Content Placeholder 16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0867847E-0CBA-3D4D-9AEE-494A34CAA06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69" y="3532981"/>
            <a:ext cx="2425700" cy="2133600"/>
          </a:xfrm>
        </p:spPr>
      </p:pic>
    </p:spTree>
    <p:extLst>
      <p:ext uri="{BB962C8B-B14F-4D97-AF65-F5344CB8AC3E}">
        <p14:creationId xmlns:p14="http://schemas.microsoft.com/office/powerpoint/2010/main" val="1017529773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25" y="3519019"/>
            <a:ext cx="2891417" cy="28914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51D161-4BA8-4C3C-B221-85A869CBA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48" y="3687841"/>
            <a:ext cx="3953916" cy="26232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1811045" y="2672178"/>
            <a:ext cx="3725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Alternating Leg Raises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Crunches</a:t>
            </a:r>
          </a:p>
        </p:txBody>
      </p:sp>
    </p:spTree>
    <p:extLst>
      <p:ext uri="{BB962C8B-B14F-4D97-AF65-F5344CB8AC3E}">
        <p14:creationId xmlns:p14="http://schemas.microsoft.com/office/powerpoint/2010/main" val="816859954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748901"/>
            <a:ext cx="8825658" cy="2602352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727453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9945589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pic>
        <p:nvPicPr>
          <p:cNvPr id="4" name="Picture 3" descr="A picture containing room&#10;&#10;Description automatically generated">
            <a:extLst>
              <a:ext uri="{FF2B5EF4-FFF2-40B4-BE49-F238E27FC236}">
                <a16:creationId xmlns:a16="http://schemas.microsoft.com/office/drawing/2014/main" id="{8648216B-DA07-0142-B823-7D1E796CB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7" y="3225800"/>
            <a:ext cx="2260600" cy="2794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A931A3E-EC2E-2941-A7D9-A20A7C2BC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GARDNER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C6FCB16-9EF5-AB46-87B2-CECAE8B7B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91" y="3324728"/>
            <a:ext cx="3721100" cy="318770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ECCEDEA-879E-7B43-916A-443084BEB0ED}"/>
              </a:ext>
            </a:extLst>
          </p:cNvPr>
          <p:cNvSpPr txBox="1">
            <a:spLocks/>
          </p:cNvSpPr>
          <p:nvPr/>
        </p:nvSpPr>
        <p:spPr>
          <a:xfrm>
            <a:off x="5795762" y="2603500"/>
            <a:ext cx="4825157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Goudy Stout" panose="0202090407030B020401" pitchFamily="18" charset="0"/>
              </a:rPr>
              <a:t>MATHEMATICIAN</a:t>
            </a:r>
          </a:p>
        </p:txBody>
      </p:sp>
    </p:spTree>
    <p:extLst>
      <p:ext uri="{BB962C8B-B14F-4D97-AF65-F5344CB8AC3E}">
        <p14:creationId xmlns:p14="http://schemas.microsoft.com/office/powerpoint/2010/main" val="82990520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95" y="3737202"/>
            <a:ext cx="4358077" cy="2455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51D161-4BA8-4C3C-B221-85A869CBA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10" y="3910349"/>
            <a:ext cx="3953916" cy="21087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1811045" y="2672178"/>
            <a:ext cx="3725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High to Low Plank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Shoulder Taps</a:t>
            </a:r>
          </a:p>
        </p:txBody>
      </p:sp>
    </p:spTree>
    <p:extLst>
      <p:ext uri="{BB962C8B-B14F-4D97-AF65-F5344CB8AC3E}">
        <p14:creationId xmlns:p14="http://schemas.microsoft.com/office/powerpoint/2010/main" val="2638527325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748901"/>
            <a:ext cx="8825658" cy="2602352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727453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8946638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7528-85DC-47F3-AB84-C64FAC3A0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Llama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14A81-5181-4671-A90E-C32D09CC4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Bear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pic>
        <p:nvPicPr>
          <p:cNvPr id="8" name="Content Placeholder 7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81282742-8626-DB4B-AE34-3A49264DC8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617" y="3179763"/>
            <a:ext cx="2056578" cy="2840037"/>
          </a:xfr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C003FC35-316F-1A49-803C-DDEDA4801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991" y="3179762"/>
            <a:ext cx="3530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4014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25" y="3967878"/>
            <a:ext cx="2891417" cy="199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51D161-4BA8-4C3C-B221-85A869CBA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551" y="3036165"/>
            <a:ext cx="3399236" cy="33992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1811045" y="2672178"/>
            <a:ext cx="3725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Dead Bug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Jumping Lunges</a:t>
            </a:r>
          </a:p>
        </p:txBody>
      </p:sp>
    </p:spTree>
    <p:extLst>
      <p:ext uri="{BB962C8B-B14F-4D97-AF65-F5344CB8AC3E}">
        <p14:creationId xmlns:p14="http://schemas.microsoft.com/office/powerpoint/2010/main" val="3470378496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748901"/>
            <a:ext cx="8825658" cy="2602352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727453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964180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7528-85DC-47F3-AB84-C64FAC3A0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PHYSICAL EDUCATION BOY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14A81-5181-4671-A90E-C32D09CC4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PHYSICAL EDUCATION GIRL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30941683-A6C6-9B4A-93DC-665EC3C3B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32" y="3429000"/>
            <a:ext cx="1778000" cy="27432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5C774B1-D564-614E-9215-1817E54C5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941" y="3429000"/>
            <a:ext cx="3314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80986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 descr="A picture containing person, sky, outdoor, woman&#10;&#10;Description generated with very high confidence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94" y="3519019"/>
            <a:ext cx="4358079" cy="28914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51D161-4BA8-4C3C-B221-85A869CBA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329" y="2340397"/>
            <a:ext cx="4205798" cy="42057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2110045" y="2672178"/>
            <a:ext cx="31011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Flutter Kicks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Mountain Climbers</a:t>
            </a:r>
          </a:p>
        </p:txBody>
      </p:sp>
    </p:spTree>
    <p:extLst>
      <p:ext uri="{BB962C8B-B14F-4D97-AF65-F5344CB8AC3E}">
        <p14:creationId xmlns:p14="http://schemas.microsoft.com/office/powerpoint/2010/main" val="3885387878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25" y="2329504"/>
            <a:ext cx="4099938" cy="4099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1811045" y="2672178"/>
            <a:ext cx="3725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Squat Jumps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Russian Twist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D9C6F3-CA9F-4160-8776-45A298BDE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43" y="3864368"/>
            <a:ext cx="3926932" cy="220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84482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2152185"/>
            <a:ext cx="8825658" cy="2901915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  <a:br>
              <a:rPr lang="en-US" sz="11500" dirty="0">
                <a:latin typeface="Goudy Stout" panose="0202090407030B020401" pitchFamily="18" charset="0"/>
              </a:rPr>
            </a:br>
            <a:r>
              <a:rPr lang="en-US" sz="7200" dirty="0">
                <a:latin typeface="Goudy Stout" panose="0202090407030B020401" pitchFamily="18" charset="0"/>
              </a:rPr>
              <a:t>You did it!</a:t>
            </a:r>
            <a:endParaRPr lang="en-US" sz="11500" dirty="0">
              <a:latin typeface="Goudy Stout" panose="0202090407030B020401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727453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967741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748901"/>
            <a:ext cx="8825658" cy="2602352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727453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3400860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7528-85DC-47F3-AB84-C64FAC3A0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BASE RUN BOY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14A81-5181-4671-A90E-C32D09CC4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BASE RUN GIRL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pic>
        <p:nvPicPr>
          <p:cNvPr id="12" name="Content Placeholder 11" descr="A picture containing sitting, black, sign, dark&#10;&#10;Description automatically generated">
            <a:extLst>
              <a:ext uri="{FF2B5EF4-FFF2-40B4-BE49-F238E27FC236}">
                <a16:creationId xmlns:a16="http://schemas.microsoft.com/office/drawing/2014/main" id="{963E70BA-0956-2240-8127-4FAFEC224F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79" y="3179763"/>
            <a:ext cx="2578454" cy="2840037"/>
          </a:xfrm>
        </p:spPr>
      </p:pic>
      <p:pic>
        <p:nvPicPr>
          <p:cNvPr id="17" name="Content Placeholder 16" descr="A picture containing black, helmet, motorcycle, drawing&#10;&#10;Description automatically generated">
            <a:extLst>
              <a:ext uri="{FF2B5EF4-FFF2-40B4-BE49-F238E27FC236}">
                <a16:creationId xmlns:a16="http://schemas.microsoft.com/office/drawing/2014/main" id="{47DA6BDE-5DBD-194C-A383-141386BC5C8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25" y="3179763"/>
            <a:ext cx="4090588" cy="2840037"/>
          </a:xfrm>
        </p:spPr>
      </p:pic>
    </p:spTree>
    <p:extLst>
      <p:ext uri="{BB962C8B-B14F-4D97-AF65-F5344CB8AC3E}">
        <p14:creationId xmlns:p14="http://schemas.microsoft.com/office/powerpoint/2010/main" val="1514398745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67" y="3519019"/>
            <a:ext cx="4354133" cy="28914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51D161-4BA8-4C3C-B221-85A869CBA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810" y="3429000"/>
            <a:ext cx="4205798" cy="2885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2110045" y="2672178"/>
            <a:ext cx="31011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Air Squats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Donkey Kicks</a:t>
            </a:r>
          </a:p>
        </p:txBody>
      </p:sp>
    </p:spTree>
    <p:extLst>
      <p:ext uri="{BB962C8B-B14F-4D97-AF65-F5344CB8AC3E}">
        <p14:creationId xmlns:p14="http://schemas.microsoft.com/office/powerpoint/2010/main" val="188182243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748901"/>
            <a:ext cx="8825658" cy="2602352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727453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9918313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7528-85DC-47F3-AB84-C64FAC3A0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CHEMIST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14A81-5181-4671-A90E-C32D09CC4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REPORTER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pic>
        <p:nvPicPr>
          <p:cNvPr id="12" name="Content Placeholder 11" descr="A close up of a logo&#10;&#10;Description automatically generated">
            <a:extLst>
              <a:ext uri="{FF2B5EF4-FFF2-40B4-BE49-F238E27FC236}">
                <a16:creationId xmlns:a16="http://schemas.microsoft.com/office/drawing/2014/main" id="{4F25DA6F-BDAF-BF41-B7A4-4BFD3C6141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80" y="3179763"/>
            <a:ext cx="3255652" cy="2840037"/>
          </a:xfrm>
        </p:spPr>
      </p:pic>
      <p:pic>
        <p:nvPicPr>
          <p:cNvPr id="17" name="Content Placeholder 16" descr="A picture containing sign, clock, drawing&#10;&#10;Description automatically generated">
            <a:extLst>
              <a:ext uri="{FF2B5EF4-FFF2-40B4-BE49-F238E27FC236}">
                <a16:creationId xmlns:a16="http://schemas.microsoft.com/office/drawing/2014/main" id="{594BA798-F648-0747-9ED5-54E8F60CED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81" y="3179763"/>
            <a:ext cx="1611075" cy="2840037"/>
          </a:xfrm>
        </p:spPr>
      </p:pic>
    </p:spTree>
    <p:extLst>
      <p:ext uri="{BB962C8B-B14F-4D97-AF65-F5344CB8AC3E}">
        <p14:creationId xmlns:p14="http://schemas.microsoft.com/office/powerpoint/2010/main" val="3132626781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698608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95" y="3519019"/>
            <a:ext cx="4358077" cy="28914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51D161-4BA8-4C3C-B221-85A869CBA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10" y="2987769"/>
            <a:ext cx="3953916" cy="39539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1811045" y="2672178"/>
            <a:ext cx="3725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Jumping Jacks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Skaters</a:t>
            </a:r>
          </a:p>
        </p:txBody>
      </p:sp>
    </p:spTree>
    <p:extLst>
      <p:ext uri="{BB962C8B-B14F-4D97-AF65-F5344CB8AC3E}">
        <p14:creationId xmlns:p14="http://schemas.microsoft.com/office/powerpoint/2010/main" val="1434905469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182</Words>
  <Application>Microsoft Macintosh PowerPoint</Application>
  <PresentationFormat>Widescreen</PresentationFormat>
  <Paragraphs>101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Century Gothic</vt:lpstr>
      <vt:lpstr>Goudy Stout</vt:lpstr>
      <vt:lpstr>Rockwell Extra Bold</vt:lpstr>
      <vt:lpstr>Wingdings 3</vt:lpstr>
      <vt:lpstr>Ion Boardroom</vt:lpstr>
      <vt:lpstr>This  or  That  Workout 2</vt:lpstr>
      <vt:lpstr>CHOOSE!</vt:lpstr>
      <vt:lpstr>EXERCISE!!</vt:lpstr>
      <vt:lpstr>REST!</vt:lpstr>
      <vt:lpstr>CHOOSE!</vt:lpstr>
      <vt:lpstr>EXERCISE!!</vt:lpstr>
      <vt:lpstr>REST!</vt:lpstr>
      <vt:lpstr>CHOOSE!</vt:lpstr>
      <vt:lpstr>EXERCISE!!</vt:lpstr>
      <vt:lpstr>REST!</vt:lpstr>
      <vt:lpstr>CHOOSE!</vt:lpstr>
      <vt:lpstr>EXERCISE!!</vt:lpstr>
      <vt:lpstr>REST!</vt:lpstr>
      <vt:lpstr>CHOOSE!</vt:lpstr>
      <vt:lpstr>EXERCISE!!</vt:lpstr>
      <vt:lpstr>REST!</vt:lpstr>
      <vt:lpstr>CHOOSE!</vt:lpstr>
      <vt:lpstr>EXERCISE!!</vt:lpstr>
      <vt:lpstr>REST!</vt:lpstr>
      <vt:lpstr>CHOOSE!</vt:lpstr>
      <vt:lpstr>EXERCISE!!</vt:lpstr>
      <vt:lpstr>REST!</vt:lpstr>
      <vt:lpstr>CHOOSE!</vt:lpstr>
      <vt:lpstr>EXERCISE!!</vt:lpstr>
      <vt:lpstr>REST!</vt:lpstr>
      <vt:lpstr>CHOOSE!</vt:lpstr>
      <vt:lpstr>EXERCISE!!</vt:lpstr>
      <vt:lpstr>REST!</vt:lpstr>
      <vt:lpstr>CHOOSE!</vt:lpstr>
      <vt:lpstr>EXERCISE!!</vt:lpstr>
      <vt:lpstr>REST! You did 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or That Workout</dc:title>
  <dc:creator>Jessica Risien</dc:creator>
  <cp:lastModifiedBy>Rory Lewellyn</cp:lastModifiedBy>
  <cp:revision>57</cp:revision>
  <dcterms:created xsi:type="dcterms:W3CDTF">2020-03-23T19:41:21Z</dcterms:created>
  <dcterms:modified xsi:type="dcterms:W3CDTF">2020-03-25T14:14:21Z</dcterms:modified>
</cp:coreProperties>
</file>