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veat" pitchFamily="2" charset="77"/>
      <p:regular r:id="rId26"/>
      <p:bold r:id="rId27"/>
    </p:embeddedFont>
    <p:embeddedFont>
      <p:font typeface="Pacifico" pitchFamily="2" charset="7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 rot="10800000" flipH="1">
            <a:off x="838200" y="720953"/>
            <a:ext cx="10515600" cy="5416094"/>
          </a:xfrm>
          <a:custGeom>
            <a:avLst/>
            <a:gdLst/>
            <a:ahLst/>
            <a:cxnLst/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0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80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 w="603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Would you rather…?</a:t>
            </a:r>
            <a:r>
              <a:rPr lang="en-US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</a:pPr>
            <a:r>
              <a:rPr lang="en-US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FITNESS FUN!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974206" y="441942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838200" y="5472124"/>
            <a:ext cx="10909640" cy="10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/>
              <a:t>Be a police officer or firefighter? </a:t>
            </a:r>
            <a:endParaRPr/>
          </a:p>
        </p:txBody>
      </p:sp>
      <p:pic>
        <p:nvPicPr>
          <p:cNvPr id="179" name="Google Shape;179;p22" descr="A person wearing a suit and tie walking down the stree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1333"/>
          <a:stretch/>
        </p:blipFill>
        <p:spPr>
          <a:xfrm>
            <a:off x="1474622" y="320040"/>
            <a:ext cx="3305251" cy="38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 descr="A person wearing a blue ha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62910" y="320040"/>
            <a:ext cx="2997588" cy="38953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4450080" y="5594358"/>
            <a:ext cx="3291840" cy="27432"/>
          </a:xfrm>
          <a:custGeom>
            <a:avLst/>
            <a:gdLst/>
            <a:ahLst/>
            <a:cxnLst/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2FC3D"/>
          </a:solidFill>
          <a:ln w="38100" cap="rnd" cmpd="sng">
            <a:solidFill>
              <a:srgbClr val="F2FC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38200" y="451485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Hold a Plank for 20 Seconds                                                                Wall Sit for 20 Seconds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729180" y="5418932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/>
              <a:t>Go to the zoo or the aquarium? </a:t>
            </a:r>
            <a:endParaRPr/>
          </a:p>
        </p:txBody>
      </p:sp>
      <p:pic>
        <p:nvPicPr>
          <p:cNvPr id="190" name="Google Shape;190;p23" descr="A group of giraffe standing on top of a dirt fiel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109" r="2635" b="-1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r="2751" b="1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640081" y="4476750"/>
            <a:ext cx="109978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Bear Walk for 15 Seconds                                                Crab Walk for 15 Seconds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838200" y="5706977"/>
            <a:ext cx="10909640" cy="10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Play laser tag or mini golf? </a:t>
            </a:r>
            <a:endParaRPr/>
          </a:p>
        </p:txBody>
      </p:sp>
      <p:pic>
        <p:nvPicPr>
          <p:cNvPr id="200" name="Google Shape;200;p24" descr="A group of people in a park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48587" y="342378"/>
            <a:ext cx="3660280" cy="38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 descr="A person on a stag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53030" y="462506"/>
            <a:ext cx="5614416" cy="357644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/>
          <p:nvPr/>
        </p:nvSpPr>
        <p:spPr>
          <a:xfrm>
            <a:off x="4450080" y="5594358"/>
            <a:ext cx="3291840" cy="27432"/>
          </a:xfrm>
          <a:custGeom>
            <a:avLst/>
            <a:gdLst/>
            <a:ahLst/>
            <a:cxnLst/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11BA41"/>
          </a:solidFill>
          <a:ln w="38100" cap="rnd" cmpd="sng">
            <a:solidFill>
              <a:srgbClr val="11BA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581025" y="4352925"/>
            <a:ext cx="10706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Ninja Kicks                                             10 Uppercut Punches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640080" y="5423404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en-US" sz="5100"/>
              <a:t>Drive a racecar or ride a racehorse? </a:t>
            </a:r>
            <a:endParaRPr/>
          </a:p>
        </p:txBody>
      </p:sp>
      <p:pic>
        <p:nvPicPr>
          <p:cNvPr id="211" name="Google Shape;211;p25" descr="A person riding a hors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2749" r="9618" b="2"/>
          <a:stretch/>
        </p:blipFill>
        <p:spPr>
          <a:xfrm>
            <a:off x="6459066" y="526394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 descr="A close up of a toy car in a parking lo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5853" r="7227" b="-2"/>
          <a:stretch/>
        </p:blipFill>
        <p:spPr>
          <a:xfrm>
            <a:off x="729181" y="526395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729181" y="4648200"/>
            <a:ext cx="110951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Sit Ups                                                  10 Push Ups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729180" y="5418932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/>
              <a:t>Ride your bike or go for a run? </a:t>
            </a:r>
            <a:endParaRPr/>
          </a:p>
        </p:txBody>
      </p:sp>
      <p:pic>
        <p:nvPicPr>
          <p:cNvPr id="221" name="Google Shape;221;p26" descr="A person riding a motorcycle down a dirt roa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165" r="2579" b="-1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 descr="A picture containing outdoor, grass, sport, road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17667" r="4700" b="2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729180" y="4514850"/>
            <a:ext cx="10819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Bicycle Crunches for 15 Seconds                            Jog in Place for 15 Seconds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729180" y="5501991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en-US" sz="5100"/>
              <a:t>Ride a rollercoaster or water slide? </a:t>
            </a:r>
            <a:endParaRPr/>
          </a:p>
        </p:txBody>
      </p:sp>
      <p:pic>
        <p:nvPicPr>
          <p:cNvPr id="231" name="Google Shape;231;p27" descr="A picture containing ride, state, outdoor, objec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7744" b="-1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 descr="A picture containing outdoor, plane, airplane, larg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4850" b="-1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640081" y="4410075"/>
            <a:ext cx="110566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Reverse Arm Circles for 20 Seconds                   Swimmers Circles for 20 Seconds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838200" y="5706977"/>
            <a:ext cx="10909640" cy="10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Go scuba diving or sky diving? </a:t>
            </a:r>
            <a:endParaRPr/>
          </a:p>
        </p:txBody>
      </p:sp>
      <p:pic>
        <p:nvPicPr>
          <p:cNvPr id="241" name="Google Shape;241;p28" descr="A picture containing water, sport, swimming, ma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754021"/>
            <a:ext cx="5614416" cy="302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 descr="A parachute is flying in the ai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r="12204"/>
          <a:stretch/>
        </p:blipFill>
        <p:spPr>
          <a:xfrm>
            <a:off x="6254496" y="844527"/>
            <a:ext cx="5614416" cy="28463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/>
          <p:nvPr/>
        </p:nvSpPr>
        <p:spPr>
          <a:xfrm>
            <a:off x="4450080" y="5594358"/>
            <a:ext cx="3291840" cy="27432"/>
          </a:xfrm>
          <a:custGeom>
            <a:avLst/>
            <a:gdLst/>
            <a:ahLst/>
            <a:cxnLst/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C2F00"/>
          </a:solidFill>
          <a:ln w="38100" cap="rnd" cmpd="sng">
            <a:solidFill>
              <a:srgbClr val="FC2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597322" y="4104268"/>
            <a:ext cx="112715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Butt Kicks for 20 Seconds                                                        High Knees for 20 Second</a:t>
            </a:r>
            <a:r>
              <a:rPr lang="en-US" sz="1800" b="1" dirty="0">
                <a:solidFill>
                  <a:schemeClr val="dk1"/>
                </a:solidFill>
              </a:rPr>
              <a:t>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640080" y="795528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en-US" sz="5100"/>
              <a:t>Play in a pool or on a trampoline? </a:t>
            </a:r>
            <a:endParaRPr/>
          </a:p>
        </p:txBody>
      </p:sp>
      <p:pic>
        <p:nvPicPr>
          <p:cNvPr id="252" name="Google Shape;252;p29" descr="An empty poo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7744" b="-1"/>
          <a:stretch/>
        </p:blipFill>
        <p:spPr>
          <a:xfrm>
            <a:off x="640081" y="266514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 descr="A trampoline in a grassy area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r="-2" b="3697"/>
          <a:stretch/>
        </p:blipFill>
        <p:spPr>
          <a:xfrm>
            <a:off x="6183577" y="2665139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838200" y="1865376"/>
            <a:ext cx="10506075" cy="66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Swimmers Circles for 20 Seconds                       Ski Jumps for 20 Seconds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729180" y="5418931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/>
              <a:t>Catch a touchdown or score the game winning goal ? </a:t>
            </a:r>
            <a:endParaRPr/>
          </a:p>
        </p:txBody>
      </p:sp>
      <p:pic>
        <p:nvPicPr>
          <p:cNvPr id="262" name="Google Shape;262;p30" descr="A picture containing ball, game, swinging, young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32" r="934" b="9346"/>
          <a:stretch/>
        </p:blipFill>
        <p:spPr>
          <a:xfrm>
            <a:off x="640081" y="369221"/>
            <a:ext cx="5365295" cy="387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 descr="A picture containing soccer, game, ball, man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7171" r="572" b="-1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640081" y="4505325"/>
            <a:ext cx="109087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Air Punches for 15 Seconds                                  10 Straight Leg Kicks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>
            <a:off x="639656" y="5706977"/>
            <a:ext cx="10909640" cy="10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/>
              <a:t>Learn to play piano or guitar?</a:t>
            </a:r>
            <a:endParaRPr/>
          </a:p>
        </p:txBody>
      </p:sp>
      <p:pic>
        <p:nvPicPr>
          <p:cNvPr id="272" name="Google Shape;272;p31" descr="A close up of a pian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1161" y="320040"/>
            <a:ext cx="2592174" cy="38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 descr="A close up of a guita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53684" y="775605"/>
            <a:ext cx="5614416" cy="315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/>
          <p:nvPr/>
        </p:nvSpPr>
        <p:spPr>
          <a:xfrm>
            <a:off x="4450080" y="5594358"/>
            <a:ext cx="3291840" cy="27432"/>
          </a:xfrm>
          <a:custGeom>
            <a:avLst/>
            <a:gdLst/>
            <a:ahLst/>
            <a:cxnLst/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28557"/>
          </a:solidFill>
          <a:ln w="38100" cap="rnd" cmpd="sng">
            <a:solidFill>
              <a:srgbClr val="B2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920275" y="4326993"/>
            <a:ext cx="1073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12 Squats                                                                              12 Lunges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838200" y="238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Moves you need to know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3638550" cy="469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Supermans</a:t>
            </a:r>
            <a:endParaRPr sz="2400"/>
          </a:p>
          <a:p>
            <a:pPr marL="22860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Side Shuffle </a:t>
            </a:r>
            <a:endParaRPr sz="2400"/>
          </a:p>
          <a:p>
            <a:pPr marL="22860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Ski Jumps</a:t>
            </a:r>
            <a:endParaRPr sz="2400"/>
          </a:p>
          <a:p>
            <a:pPr marL="22860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Standing Mountain Climbers</a:t>
            </a:r>
            <a:endParaRPr sz="2400"/>
          </a:p>
          <a:p>
            <a:pPr marL="22860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Air Punches &amp; Uppercuts</a:t>
            </a:r>
            <a:endParaRPr sz="2400"/>
          </a:p>
          <a:p>
            <a:pPr marL="22860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Straight Leg Kicks &amp; Ninja Kicks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819650" y="1953768"/>
            <a:ext cx="3638550" cy="469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3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Windmill Toe Touches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Knees &amp; Butt Kicks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Criss Cross Jumps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Frog Jumps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Bear Walk &amp; Crab Walk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 Sit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391525" y="1953768"/>
            <a:ext cx="3638550" cy="469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3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Plank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Jog In Place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Bicycle Crunches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Swimmers Circles &amp; Arm Circles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Squats &amp; Lunges</a:t>
            </a:r>
            <a:endParaRPr sz="2400"/>
          </a:p>
          <a:p>
            <a:pPr marL="228600" marR="0" lvl="0" indent="-203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 Ups &amp; Push Ups</a:t>
            </a:r>
            <a:endParaRPr sz="2400"/>
          </a:p>
          <a:p>
            <a:pPr marL="228600" marR="0" lvl="0" indent="-50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 txBox="1">
            <a:spLocks noGrp="1"/>
          </p:cNvSpPr>
          <p:nvPr>
            <p:ph type="title"/>
          </p:nvPr>
        </p:nvSpPr>
        <p:spPr>
          <a:xfrm>
            <a:off x="640080" y="443103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4200"/>
              <a:t>Ride in a hot air balloon or hang glide? </a:t>
            </a:r>
            <a:endParaRPr/>
          </a:p>
        </p:txBody>
      </p:sp>
      <p:pic>
        <p:nvPicPr>
          <p:cNvPr id="283" name="Google Shape;283;p32" descr="A large balloon in the sky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2367" b="2"/>
          <a:stretch/>
        </p:blipFill>
        <p:spPr>
          <a:xfrm>
            <a:off x="640081" y="266514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 descr="A person flying a kite in a large body of wate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7462" r="1" b="1"/>
          <a:stretch/>
        </p:blipFill>
        <p:spPr>
          <a:xfrm>
            <a:off x="6183577" y="2665139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838200" y="1790700"/>
            <a:ext cx="10401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Jumping Jacks                                   12 Standing Mountain Climbers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729180" y="5418932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Shovel snow or rake leaves? </a:t>
            </a:r>
            <a:endParaRPr/>
          </a:p>
        </p:txBody>
      </p:sp>
      <p:pic>
        <p:nvPicPr>
          <p:cNvPr id="293" name="Google Shape;293;p33" descr="A picture containing outdoor, person, skiing, snow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7232" r="6020" b="2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 descr="A pizza sitting on top of a grass covered field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7746" r="-1" b="-1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729180" y="4467225"/>
            <a:ext cx="10819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Hop on Your Right Foot 10 Times                     Hop on Your Left Foot 10 Times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581025" y="365125"/>
            <a:ext cx="10844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Play with a box of puppies or kittens? </a:t>
            </a:r>
            <a:endParaRPr/>
          </a:p>
        </p:txBody>
      </p:sp>
      <p:pic>
        <p:nvPicPr>
          <p:cNvPr id="301" name="Google Shape;301;p34" descr="A brown and white dog lying on the 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669" y="2228969"/>
            <a:ext cx="5114556" cy="340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 descr="A cat sitting on a tabl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57509" y="2228969"/>
            <a:ext cx="5068261" cy="34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/>
          <p:nvPr/>
        </p:nvSpPr>
        <p:spPr>
          <a:xfrm>
            <a:off x="495669" y="5905500"/>
            <a:ext cx="110391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Twists for 20 Seconds                                                Arm Circles for 20 Seconds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</a:pPr>
            <a:r>
              <a:rPr lang="en-US" sz="5800"/>
              <a:t>Thanks for playing!!</a:t>
            </a: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8005874" y="4409267"/>
            <a:ext cx="3242551" cy="27432"/>
          </a:xfrm>
          <a:custGeom>
            <a:avLst/>
            <a:gdLst/>
            <a:ahLst/>
            <a:cxnLst/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5" descr="A picture containing ma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709803"/>
            <a:ext cx="7214616" cy="541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en-US" sz="4320"/>
              <a:t>Hang out with Batman or Superman?</a:t>
            </a:r>
            <a:endParaRPr sz="4320"/>
          </a:p>
        </p:txBody>
      </p:sp>
      <p:pic>
        <p:nvPicPr>
          <p:cNvPr id="111" name="Google Shape;111;p15" descr="A drawing of a cartoon charac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34335" y="1952158"/>
            <a:ext cx="2609584" cy="392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A picture containing drawing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15057" y="2044557"/>
            <a:ext cx="3448825" cy="383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838200" y="5881981"/>
            <a:ext cx="10782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Jog in Place for 15 Seconds                                               10 Supermans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729180" y="5384975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Have cake or ice cream?</a:t>
            </a:r>
            <a:endParaRPr/>
          </a:p>
        </p:txBody>
      </p:sp>
      <p:pic>
        <p:nvPicPr>
          <p:cNvPr id="121" name="Google Shape;121;p16" descr="A picture containing food, dessert, table, sitting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2981" r="9126" b="2"/>
          <a:stretch/>
        </p:blipFill>
        <p:spPr>
          <a:xfrm>
            <a:off x="6437410" y="469454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A birthday cake with lit candle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3880" r="1" b="3987"/>
          <a:stretch/>
        </p:blipFill>
        <p:spPr>
          <a:xfrm>
            <a:off x="685868" y="469453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29180" y="4472609"/>
            <a:ext cx="111878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Knees for 15 Seconds                                                      Butt Kicks for 15 Seconds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Go snowboarding or skiing?</a:t>
            </a:r>
            <a:endParaRPr/>
          </a:p>
        </p:txBody>
      </p:sp>
      <p:pic>
        <p:nvPicPr>
          <p:cNvPr id="129" name="Google Shape;129;p17" descr="A picture containing outdoor, man, snow, yellow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59039" y="2330227"/>
            <a:ext cx="2942083" cy="294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A person jumping in the air on a snow covered slop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98970" y="2466974"/>
            <a:ext cx="4010172" cy="266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057275" y="5457825"/>
            <a:ext cx="101250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Side Shuffles                                                                          10 Ski Jumps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640080" y="359253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Go fishing or sailing? </a:t>
            </a:r>
            <a:endParaRPr/>
          </a:p>
        </p:txBody>
      </p:sp>
      <p:pic>
        <p:nvPicPr>
          <p:cNvPr id="139" name="Google Shape;139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81" y="2815029"/>
            <a:ext cx="5365295" cy="357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82808" y="2665139"/>
            <a:ext cx="5166832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927163" y="1661884"/>
            <a:ext cx="10334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Push Ups                                                                     10 Sit Ups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640081" y="5418932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Dance or sing? </a:t>
            </a:r>
            <a:endParaRPr/>
          </a:p>
        </p:txBody>
      </p:sp>
      <p:pic>
        <p:nvPicPr>
          <p:cNvPr id="149" name="Google Shape;149;p19" descr="A group of people on a stag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757" r="13610" b="2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descr="A picture containing drawing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7746" r="-1" b="-1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771525" y="4495800"/>
            <a:ext cx="107773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Criss Cross Jumps for 15 Seconds                                  Windmill Toe Touches for 15 Seconds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729180" y="5501991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/>
              <a:t>Snack on chips or French fries? </a:t>
            </a:r>
            <a:endParaRPr/>
          </a:p>
        </p:txBody>
      </p:sp>
      <p:pic>
        <p:nvPicPr>
          <p:cNvPr id="159" name="Google Shape;159;p20" descr="A picture containing food, banana, sitting, 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789" r="22391" b="-2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descr="A pile of fries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4634" r="1" b="23233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640081" y="4467225"/>
            <a:ext cx="110661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12 Squats                                                                                 12 Lunges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640081" y="5501991"/>
            <a:ext cx="1090879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en-US" sz="5100"/>
              <a:t>Go to the beach or the mountains?</a:t>
            </a:r>
            <a:endParaRPr/>
          </a:p>
        </p:txBody>
      </p:sp>
      <p:pic>
        <p:nvPicPr>
          <p:cNvPr id="169" name="Google Shape;169;p21" descr="A canyon with a mountain in the background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569" r="7011" b="-2"/>
          <a:stretch/>
        </p:blipFill>
        <p:spPr>
          <a:xfrm>
            <a:off x="640081" y="369220"/>
            <a:ext cx="5365295" cy="38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 descr="A body of wa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r="22367" b="2"/>
          <a:stretch/>
        </p:blipFill>
        <p:spPr>
          <a:xfrm>
            <a:off x="6183576" y="369218"/>
            <a:ext cx="5365295" cy="38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640081" y="4419600"/>
            <a:ext cx="109087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Standing Mountain Climbers                                                         10 Frog Jumps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410</Words>
  <Application>Microsoft Macintosh PowerPoint</Application>
  <PresentationFormat>Widescreen</PresentationFormat>
  <Paragraphs>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Caveat</vt:lpstr>
      <vt:lpstr>Pacifico</vt:lpstr>
      <vt:lpstr>SketchyVTI</vt:lpstr>
      <vt:lpstr>Would you rather…? </vt:lpstr>
      <vt:lpstr>Moves you need to know</vt:lpstr>
      <vt:lpstr>Hang out with Batman or Superman?</vt:lpstr>
      <vt:lpstr>Have cake or ice cream?</vt:lpstr>
      <vt:lpstr>Go snowboarding or skiing?</vt:lpstr>
      <vt:lpstr>Go fishing or sailing? </vt:lpstr>
      <vt:lpstr>Dance or sing? </vt:lpstr>
      <vt:lpstr>Snack on chips or French fries? </vt:lpstr>
      <vt:lpstr>Go to the beach or the mountains?</vt:lpstr>
      <vt:lpstr>Be a police officer or firefighter? </vt:lpstr>
      <vt:lpstr>Go to the zoo or the aquarium? </vt:lpstr>
      <vt:lpstr>Play laser tag or mini golf? </vt:lpstr>
      <vt:lpstr>Drive a racecar or ride a racehorse? </vt:lpstr>
      <vt:lpstr>Ride your bike or go for a run? </vt:lpstr>
      <vt:lpstr>Ride a rollercoaster or water slide? </vt:lpstr>
      <vt:lpstr>Go scuba diving or sky diving? </vt:lpstr>
      <vt:lpstr>Play in a pool or on a trampoline? </vt:lpstr>
      <vt:lpstr>Catch a touchdown or score the game winning goal ? </vt:lpstr>
      <vt:lpstr>Learn to play piano or guitar?</vt:lpstr>
      <vt:lpstr>Ride in a hot air balloon or hang glide? </vt:lpstr>
      <vt:lpstr>Shovel snow or rake leaves? </vt:lpstr>
      <vt:lpstr>Play with a box of puppies or kittens? </vt:lpstr>
      <vt:lpstr>Thanks for playing!!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rather…? </dc:title>
  <cp:lastModifiedBy>Rory Lewellyn</cp:lastModifiedBy>
  <cp:revision>2</cp:revision>
  <dcterms:modified xsi:type="dcterms:W3CDTF">2020-04-01T01:08:15Z</dcterms:modified>
</cp:coreProperties>
</file>